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aveSubsetFonts="1">
  <p:sldMasterIdLst>
    <p:sldMasterId id="2147483660" r:id="rId1"/>
  </p:sldMasterIdLst>
  <p:notesMasterIdLst>
    <p:notesMasterId r:id="rId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0" r:id="rId77"/>
    <p:sldId id="331" r:id="rId78"/>
    <p:sldId id="332" r:id="rId79"/>
    <p:sldId id="333" r:id="rId80"/>
    <p:sldId id="334" r:id="rId81"/>
    <p:sldId id="335" r:id="rId82"/>
    <p:sldId id="336" r:id="rId83"/>
    <p:sldId id="337" r:id="rId84"/>
    <p:sldId id="338" r:id="rId85"/>
    <p:sldId id="339" r:id="rId86"/>
    <p:sldId id="340" r:id="rId87"/>
    <p:sldId id="341" r:id="rId88"/>
    <p:sldId id="342" r:id="rId89"/>
    <p:sldId id="343" r:id="rId90"/>
    <p:sldId id="344" r:id="rId91"/>
    <p:sldId id="345" r:id="rId92"/>
    <p:sldId id="346" r:id="rId93"/>
    <p:sldId id="347" r:id="rId94"/>
    <p:sldId id="348" r:id="rId95"/>
    <p:sldId id="349" r:id="rId96"/>
    <p:sldId id="350" r:id="rId97"/>
    <p:sldId id="351" r:id="rId98"/>
    <p:sldId id="352" r:id="rId99"/>
    <p:sldId id="353" r:id="rId100"/>
    <p:sldId id="354" r:id="rId101"/>
    <p:sldId id="355" r:id="rId102"/>
    <p:sldId id="356" r:id="rId103"/>
    <p:sldId id="357" r:id="rId104"/>
    <p:sldId id="358" r:id="rId105"/>
    <p:sldId id="359" r:id="rId106"/>
    <p:sldId id="360" r:id="rId107"/>
    <p:sldId id="361" r:id="rId108"/>
    <p:sldId id="362" r:id="rId109"/>
    <p:sldId id="363" r:id="rId110"/>
    <p:sldId id="364" r:id="rId111"/>
    <p:sldId id="365" r:id="rId112"/>
    <p:sldId id="366" r:id="rId113"/>
    <p:sldId id="367" r:id="rId114"/>
    <p:sldId id="368" r:id="rId115"/>
    <p:sldId id="369" r:id="rId116"/>
    <p:sldId id="370" r:id="rId117"/>
    <p:sldId id="371" r:id="rId118"/>
    <p:sldId id="372" r:id="rId119"/>
    <p:sldId id="373" r:id="rId120"/>
    <p:sldId id="374" r:id="rId121"/>
    <p:sldId id="375" r:id="rId122"/>
    <p:sldId id="376" r:id="rId123"/>
    <p:sldId id="377" r:id="rId124"/>
    <p:sldId id="378" r:id="rId125"/>
    <p:sldId id="379" r:id="rId126"/>
    <p:sldId id="380" r:id="rId127"/>
    <p:sldId id="381" r:id="rId128"/>
    <p:sldId id="382" r:id="rId129"/>
    <p:sldId id="383" r:id="rId130"/>
    <p:sldId id="384" r:id="rId131"/>
    <p:sldId id="385" r:id="rId132"/>
    <p:sldId id="386" r:id="rId133"/>
    <p:sldId id="387" r:id="rId134"/>
    <p:sldId id="388" r:id="rId135"/>
    <p:sldId id="389" r:id="rId136"/>
    <p:sldId id="390" r:id="rId137"/>
    <p:sldId id="391" r:id="rId138"/>
    <p:sldId id="392" r:id="rId139"/>
    <p:sldId id="393" r:id="rId140"/>
    <p:sldId id="394" r:id="rId141"/>
    <p:sldId id="395" r:id="rId142"/>
    <p:sldId id="396" r:id="rId143"/>
    <p:sldId id="397" r:id="rId144"/>
    <p:sldId id="398" r:id="rId145"/>
    <p:sldId id="399" r:id="rId146"/>
    <p:sldId id="400" r:id="rId147"/>
    <p:sldId id="401" r:id="rId148"/>
    <p:sldId id="402" r:id="rId149"/>
    <p:sldId id="403" r:id="rId150"/>
    <p:sldId id="404" r:id="rId151"/>
    <p:sldId id="405" r:id="rId152"/>
    <p:sldId id="406" r:id="rId153"/>
    <p:sldId id="407" r:id="rId154"/>
    <p:sldId id="408" r:id="rId155"/>
    <p:sldId id="409" r:id="rId156"/>
    <p:sldId id="410" r:id="rId157"/>
    <p:sldId id="411" r:id="rId158"/>
    <p:sldId id="412" r:id="rId159"/>
    <p:sldId id="413" r:id="rId160"/>
    <p:sldId id="414" r:id="rId161"/>
    <p:sldId id="415" r:id="rId162"/>
    <p:sldId id="416" r:id="rId163"/>
    <p:sldId id="417" r:id="rId164"/>
    <p:sldId id="418" r:id="rId165"/>
    <p:sldId id="419" r:id="rId166"/>
    <p:sldId id="420" r:id="rId167"/>
    <p:sldId id="421" r:id="rId168"/>
    <p:sldId id="422" r:id="rId169"/>
    <p:sldId id="423" r:id="rId170"/>
    <p:sldId id="424" r:id="rId171"/>
    <p:sldId id="425" r:id="rId172"/>
    <p:sldId id="426" r:id="rId173"/>
    <p:sldId id="427" r:id="rId174"/>
    <p:sldId id="428" r:id="rId175"/>
    <p:sldId id="429" r:id="rId176"/>
    <p:sldId id="430" r:id="rId177"/>
    <p:sldId id="431" r:id="rId178"/>
    <p:sldId id="432" r:id="rId179"/>
    <p:sldId id="433" r:id="rId180"/>
    <p:sldId id="434" r:id="rId181"/>
    <p:sldId id="435" r:id="rId182"/>
    <p:sldId id="436" r:id="rId183"/>
    <p:sldId id="437" r:id="rId184"/>
    <p:sldId id="438" r:id="rId185"/>
    <p:sldId id="439" r:id="rId186"/>
    <p:sldId id="440" r:id="rId187"/>
    <p:sldId id="441" r:id="rId188"/>
    <p:sldId id="442" r:id="rId189"/>
    <p:sldId id="443" r:id="rId190"/>
    <p:sldId id="444" r:id="rId191"/>
    <p:sldId id="445" r:id="rId192"/>
    <p:sldId id="446" r:id="rId193"/>
    <p:sldId id="447" r:id="rId194"/>
    <p:sldId id="448" r:id="rId195"/>
    <p:sldId id="449" r:id="rId196"/>
    <p:sldId id="450" r:id="rId197"/>
    <p:sldId id="451" r:id="rId198"/>
    <p:sldId id="452" r:id="rId199"/>
    <p:sldId id="453" r:id="rId200"/>
    <p:sldId id="454" r:id="rId201"/>
    <p:sldId id="455" r:id="rId202"/>
    <p:sldId id="456" r:id="rId203"/>
    <p:sldId id="457" r:id="rId204"/>
    <p:sldId id="458" r:id="rId205"/>
    <p:sldId id="459" r:id="rId206"/>
    <p:sldId id="460" r:id="rId207"/>
    <p:sldId id="461" r:id="rId208"/>
    <p:sldId id="462" r:id="rId209"/>
    <p:sldId id="463" r:id="rId210"/>
    <p:sldId id="464" r:id="rId211"/>
    <p:sldId id="465" r:id="rId212"/>
    <p:sldId id="466" r:id="rId213"/>
    <p:sldId id="467" r:id="rId214"/>
    <p:sldId id="468" r:id="rId215"/>
    <p:sldId id="469" r:id="rId216"/>
    <p:sldId id="470" r:id="rId217"/>
    <p:sldId id="471" r:id="rId218"/>
    <p:sldId id="472" r:id="rId219"/>
    <p:sldId id="473" r:id="rId220"/>
    <p:sldId id="474" r:id="rId221"/>
    <p:sldId id="475" r:id="rId222"/>
    <p:sldId id="476" r:id="rId223"/>
    <p:sldId id="477" r:id="rId224"/>
    <p:sldId id="478" r:id="rId225"/>
    <p:sldId id="479" r:id="rId226"/>
    <p:sldId id="480" r:id="rId227"/>
    <p:sldId id="481" r:id="rId228"/>
    <p:sldId id="482" r:id="rId229"/>
    <p:sldId id="483" r:id="rId230"/>
    <p:sldId id="484" r:id="rId231"/>
    <p:sldId id="485" r:id="rId232"/>
    <p:sldId id="486" r:id="rId233"/>
    <p:sldId id="487" r:id="rId234"/>
    <p:sldId id="488" r:id="rId235"/>
    <p:sldId id="489" r:id="rId236"/>
    <p:sldId id="490" r:id="rId237"/>
    <p:sldId id="491" r:id="rId238"/>
    <p:sldId id="492" r:id="rId239"/>
    <p:sldId id="493" r:id="rId240"/>
    <p:sldId id="494" r:id="rId241"/>
    <p:sldId id="495" r:id="rId242"/>
    <p:sldId id="496" r:id="rId243"/>
    <p:sldId id="497" r:id="rId244"/>
    <p:sldId id="498" r:id="rId245"/>
    <p:sldId id="499" r:id="rId246"/>
    <p:sldId id="500" r:id="rId247"/>
    <p:sldId id="501" r:id="rId248"/>
    <p:sldId id="502" r:id="rId249"/>
    <p:sldId id="503" r:id="rId250"/>
    <p:sldId id="504" r:id="rId251"/>
    <p:sldId id="505" r:id="rId252"/>
    <p:sldId id="506" r:id="rId253"/>
    <p:sldId id="507" r:id="rId254"/>
    <p:sldId id="508" r:id="rId255"/>
    <p:sldId id="509" r:id="rId256"/>
    <p:sldId id="510" r:id="rId257"/>
    <p:sldId id="511" r:id="rId258"/>
    <p:sldId id="512" r:id="rId259"/>
    <p:sldId id="513" r:id="rId260"/>
    <p:sldId id="514" r:id="rId261"/>
    <p:sldId id="515" r:id="rId262"/>
    <p:sldId id="516" r:id="rId263"/>
    <p:sldId id="517" r:id="rId264"/>
    <p:sldId id="518" r:id="rId265"/>
    <p:sldId id="519" r:id="rId266"/>
    <p:sldId id="520" r:id="rId267"/>
    <p:sldId id="521" r:id="rId268"/>
    <p:sldId id="522" r:id="rId269"/>
    <p:sldId id="523" r:id="rId270"/>
    <p:sldId id="524" r:id="rId271"/>
    <p:sldId id="525" r:id="rId272"/>
    <p:sldId id="526" r:id="rId273"/>
    <p:sldId id="527" r:id="rId274"/>
    <p:sldId id="528" r:id="rId275"/>
    <p:sldId id="529" r:id="rId276"/>
    <p:sldId id="530" r:id="rId277"/>
    <p:sldId id="531" r:id="rId278"/>
    <p:sldId id="532" r:id="rId279"/>
    <p:sldId id="533" r:id="rId280"/>
    <p:sldId id="534" r:id="rId281"/>
    <p:sldId id="535" r:id="rId282"/>
    <p:sldId id="536" r:id="rId283"/>
    <p:sldId id="537" r:id="rId284"/>
    <p:sldId id="538" r:id="rId285"/>
    <p:sldId id="539" r:id="rId286"/>
    <p:sldId id="540" r:id="rId287"/>
    <p:sldId id="541" r:id="rId288"/>
    <p:sldId id="542" r:id="rId289"/>
    <p:sldId id="543" r:id="rId290"/>
    <p:sldId id="544" r:id="rId291"/>
    <p:sldId id="545" r:id="rId292"/>
    <p:sldId id="546" r:id="rId293"/>
    <p:sldId id="547" r:id="rId294"/>
    <p:sldId id="548" r:id="rId295"/>
    <p:sldId id="549" r:id="rId296"/>
    <p:sldId id="550" r:id="rId297"/>
    <p:sldId id="551" r:id="rId298"/>
    <p:sldId id="552" r:id="rId299"/>
  </p:sldIdLst>
  <p:sldSz cx="9144000" cy="6858000" type="screen4x3"/>
  <p:notesSz cx="6858000" cy="9144000"/>
  <p:defaultTextStyle>
    <a:defPPr>
      <a:defRPr lang="qu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present/>
    <p:sldAll/>
    <p:penClr>
      <a:prstClr val="red"/>
    </p:penClr>
    <p:extLst>
      <p:ext uri="{2FDB2607-1784-4EEB-B798-7EB5836EED8A}">
        <p14:showMediaCtrls xmlns:p14="http://schemas.microsoft.com/office/powerpoint/2010/main" val="1"/>
      </p:ext>
    </p:extLst>
  </p:showPr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lastView="sldSorterView">
  <p:normalViewPr>
    <p:restoredLeft sz="15620"/>
    <p:restoredTop sz="94660"/>
  </p:normalViewPr>
  <p:slideViewPr>
    <p:cSldViewPr>
      <p:cViewPr varScale="1">
        <p:scale>
          <a:sx n="100" d="100"/>
          <a:sy n="100" d="100"/>
        </p:scale>
        <p:origin x="552" y="48"/>
      </p:cViewPr>
      <p:guideLst>
        <p:guide orient="horz" pos="2159"/>
        <p:guide pos="287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00" Type="http://schemas.openxmlformats.org/officeDocument/2006/relationships/slide" Target="slides/slide98.xml"  /><Relationship Id="rId101" Type="http://schemas.openxmlformats.org/officeDocument/2006/relationships/slide" Target="slides/slide99.xml"  /><Relationship Id="rId102" Type="http://schemas.openxmlformats.org/officeDocument/2006/relationships/slide" Target="slides/slide100.xml"  /><Relationship Id="rId103" Type="http://schemas.openxmlformats.org/officeDocument/2006/relationships/slide" Target="slides/slide101.xml"  /><Relationship Id="rId104" Type="http://schemas.openxmlformats.org/officeDocument/2006/relationships/slide" Target="slides/slide102.xml"  /><Relationship Id="rId105" Type="http://schemas.openxmlformats.org/officeDocument/2006/relationships/slide" Target="slides/slide103.xml"  /><Relationship Id="rId106" Type="http://schemas.openxmlformats.org/officeDocument/2006/relationships/slide" Target="slides/slide104.xml"  /><Relationship Id="rId107" Type="http://schemas.openxmlformats.org/officeDocument/2006/relationships/slide" Target="slides/slide105.xml"  /><Relationship Id="rId108" Type="http://schemas.openxmlformats.org/officeDocument/2006/relationships/slide" Target="slides/slide106.xml"  /><Relationship Id="rId109" Type="http://schemas.openxmlformats.org/officeDocument/2006/relationships/slide" Target="slides/slide107.xml"  /><Relationship Id="rId11" Type="http://schemas.openxmlformats.org/officeDocument/2006/relationships/slide" Target="slides/slide9.xml"  /><Relationship Id="rId110" Type="http://schemas.openxmlformats.org/officeDocument/2006/relationships/slide" Target="slides/slide108.xml"  /><Relationship Id="rId111" Type="http://schemas.openxmlformats.org/officeDocument/2006/relationships/slide" Target="slides/slide109.xml"  /><Relationship Id="rId112" Type="http://schemas.openxmlformats.org/officeDocument/2006/relationships/slide" Target="slides/slide110.xml"  /><Relationship Id="rId113" Type="http://schemas.openxmlformats.org/officeDocument/2006/relationships/slide" Target="slides/slide111.xml"  /><Relationship Id="rId114" Type="http://schemas.openxmlformats.org/officeDocument/2006/relationships/slide" Target="slides/slide112.xml"  /><Relationship Id="rId115" Type="http://schemas.openxmlformats.org/officeDocument/2006/relationships/slide" Target="slides/slide113.xml"  /><Relationship Id="rId116" Type="http://schemas.openxmlformats.org/officeDocument/2006/relationships/slide" Target="slides/slide114.xml"  /><Relationship Id="rId117" Type="http://schemas.openxmlformats.org/officeDocument/2006/relationships/slide" Target="slides/slide115.xml"  /><Relationship Id="rId118" Type="http://schemas.openxmlformats.org/officeDocument/2006/relationships/slide" Target="slides/slide116.xml"  /><Relationship Id="rId119" Type="http://schemas.openxmlformats.org/officeDocument/2006/relationships/slide" Target="slides/slide117.xml"  /><Relationship Id="rId12" Type="http://schemas.openxmlformats.org/officeDocument/2006/relationships/slide" Target="slides/slide10.xml"  /><Relationship Id="rId120" Type="http://schemas.openxmlformats.org/officeDocument/2006/relationships/slide" Target="slides/slide118.xml"  /><Relationship Id="rId121" Type="http://schemas.openxmlformats.org/officeDocument/2006/relationships/slide" Target="slides/slide119.xml"  /><Relationship Id="rId122" Type="http://schemas.openxmlformats.org/officeDocument/2006/relationships/slide" Target="slides/slide120.xml"  /><Relationship Id="rId123" Type="http://schemas.openxmlformats.org/officeDocument/2006/relationships/slide" Target="slides/slide121.xml"  /><Relationship Id="rId124" Type="http://schemas.openxmlformats.org/officeDocument/2006/relationships/slide" Target="slides/slide122.xml"  /><Relationship Id="rId125" Type="http://schemas.openxmlformats.org/officeDocument/2006/relationships/slide" Target="slides/slide123.xml"  /><Relationship Id="rId126" Type="http://schemas.openxmlformats.org/officeDocument/2006/relationships/slide" Target="slides/slide124.xml"  /><Relationship Id="rId127" Type="http://schemas.openxmlformats.org/officeDocument/2006/relationships/slide" Target="slides/slide125.xml"  /><Relationship Id="rId128" Type="http://schemas.openxmlformats.org/officeDocument/2006/relationships/slide" Target="slides/slide126.xml"  /><Relationship Id="rId129" Type="http://schemas.openxmlformats.org/officeDocument/2006/relationships/slide" Target="slides/slide127.xml"  /><Relationship Id="rId13" Type="http://schemas.openxmlformats.org/officeDocument/2006/relationships/slide" Target="slides/slide11.xml"  /><Relationship Id="rId130" Type="http://schemas.openxmlformats.org/officeDocument/2006/relationships/slide" Target="slides/slide128.xml"  /><Relationship Id="rId131" Type="http://schemas.openxmlformats.org/officeDocument/2006/relationships/slide" Target="slides/slide129.xml"  /><Relationship Id="rId132" Type="http://schemas.openxmlformats.org/officeDocument/2006/relationships/slide" Target="slides/slide130.xml"  /><Relationship Id="rId133" Type="http://schemas.openxmlformats.org/officeDocument/2006/relationships/slide" Target="slides/slide131.xml"  /><Relationship Id="rId134" Type="http://schemas.openxmlformats.org/officeDocument/2006/relationships/slide" Target="slides/slide132.xml"  /><Relationship Id="rId135" Type="http://schemas.openxmlformats.org/officeDocument/2006/relationships/slide" Target="slides/slide133.xml"  /><Relationship Id="rId136" Type="http://schemas.openxmlformats.org/officeDocument/2006/relationships/slide" Target="slides/slide134.xml"  /><Relationship Id="rId137" Type="http://schemas.openxmlformats.org/officeDocument/2006/relationships/slide" Target="slides/slide135.xml"  /><Relationship Id="rId138" Type="http://schemas.openxmlformats.org/officeDocument/2006/relationships/slide" Target="slides/slide136.xml"  /><Relationship Id="rId139" Type="http://schemas.openxmlformats.org/officeDocument/2006/relationships/slide" Target="slides/slide137.xml"  /><Relationship Id="rId14" Type="http://schemas.openxmlformats.org/officeDocument/2006/relationships/slide" Target="slides/slide12.xml"  /><Relationship Id="rId140" Type="http://schemas.openxmlformats.org/officeDocument/2006/relationships/slide" Target="slides/slide138.xml"  /><Relationship Id="rId141" Type="http://schemas.openxmlformats.org/officeDocument/2006/relationships/slide" Target="slides/slide139.xml"  /><Relationship Id="rId142" Type="http://schemas.openxmlformats.org/officeDocument/2006/relationships/slide" Target="slides/slide140.xml"  /><Relationship Id="rId143" Type="http://schemas.openxmlformats.org/officeDocument/2006/relationships/slide" Target="slides/slide141.xml"  /><Relationship Id="rId144" Type="http://schemas.openxmlformats.org/officeDocument/2006/relationships/slide" Target="slides/slide142.xml"  /><Relationship Id="rId145" Type="http://schemas.openxmlformats.org/officeDocument/2006/relationships/slide" Target="slides/slide143.xml"  /><Relationship Id="rId146" Type="http://schemas.openxmlformats.org/officeDocument/2006/relationships/slide" Target="slides/slide144.xml"  /><Relationship Id="rId147" Type="http://schemas.openxmlformats.org/officeDocument/2006/relationships/slide" Target="slides/slide145.xml"  /><Relationship Id="rId148" Type="http://schemas.openxmlformats.org/officeDocument/2006/relationships/slide" Target="slides/slide146.xml"  /><Relationship Id="rId149" Type="http://schemas.openxmlformats.org/officeDocument/2006/relationships/slide" Target="slides/slide147.xml"  /><Relationship Id="rId15" Type="http://schemas.openxmlformats.org/officeDocument/2006/relationships/slide" Target="slides/slide13.xml"  /><Relationship Id="rId150" Type="http://schemas.openxmlformats.org/officeDocument/2006/relationships/slide" Target="slides/slide148.xml"  /><Relationship Id="rId151" Type="http://schemas.openxmlformats.org/officeDocument/2006/relationships/slide" Target="slides/slide149.xml"  /><Relationship Id="rId152" Type="http://schemas.openxmlformats.org/officeDocument/2006/relationships/slide" Target="slides/slide150.xml"  /><Relationship Id="rId153" Type="http://schemas.openxmlformats.org/officeDocument/2006/relationships/slide" Target="slides/slide151.xml"  /><Relationship Id="rId154" Type="http://schemas.openxmlformats.org/officeDocument/2006/relationships/slide" Target="slides/slide152.xml"  /><Relationship Id="rId155" Type="http://schemas.openxmlformats.org/officeDocument/2006/relationships/slide" Target="slides/slide153.xml"  /><Relationship Id="rId156" Type="http://schemas.openxmlformats.org/officeDocument/2006/relationships/slide" Target="slides/slide154.xml"  /><Relationship Id="rId157" Type="http://schemas.openxmlformats.org/officeDocument/2006/relationships/slide" Target="slides/slide155.xml"  /><Relationship Id="rId158" Type="http://schemas.openxmlformats.org/officeDocument/2006/relationships/slide" Target="slides/slide156.xml"  /><Relationship Id="rId159" Type="http://schemas.openxmlformats.org/officeDocument/2006/relationships/slide" Target="slides/slide157.xml"  /><Relationship Id="rId16" Type="http://schemas.openxmlformats.org/officeDocument/2006/relationships/slide" Target="slides/slide14.xml"  /><Relationship Id="rId160" Type="http://schemas.openxmlformats.org/officeDocument/2006/relationships/slide" Target="slides/slide158.xml"  /><Relationship Id="rId161" Type="http://schemas.openxmlformats.org/officeDocument/2006/relationships/slide" Target="slides/slide159.xml"  /><Relationship Id="rId162" Type="http://schemas.openxmlformats.org/officeDocument/2006/relationships/slide" Target="slides/slide160.xml"  /><Relationship Id="rId163" Type="http://schemas.openxmlformats.org/officeDocument/2006/relationships/slide" Target="slides/slide161.xml"  /><Relationship Id="rId164" Type="http://schemas.openxmlformats.org/officeDocument/2006/relationships/slide" Target="slides/slide162.xml"  /><Relationship Id="rId165" Type="http://schemas.openxmlformats.org/officeDocument/2006/relationships/slide" Target="slides/slide163.xml"  /><Relationship Id="rId166" Type="http://schemas.openxmlformats.org/officeDocument/2006/relationships/slide" Target="slides/slide164.xml"  /><Relationship Id="rId167" Type="http://schemas.openxmlformats.org/officeDocument/2006/relationships/slide" Target="slides/slide165.xml"  /><Relationship Id="rId168" Type="http://schemas.openxmlformats.org/officeDocument/2006/relationships/slide" Target="slides/slide166.xml"  /><Relationship Id="rId169" Type="http://schemas.openxmlformats.org/officeDocument/2006/relationships/slide" Target="slides/slide167.xml"  /><Relationship Id="rId17" Type="http://schemas.openxmlformats.org/officeDocument/2006/relationships/slide" Target="slides/slide15.xml"  /><Relationship Id="rId170" Type="http://schemas.openxmlformats.org/officeDocument/2006/relationships/slide" Target="slides/slide168.xml"  /><Relationship Id="rId171" Type="http://schemas.openxmlformats.org/officeDocument/2006/relationships/slide" Target="slides/slide169.xml"  /><Relationship Id="rId172" Type="http://schemas.openxmlformats.org/officeDocument/2006/relationships/slide" Target="slides/slide170.xml"  /><Relationship Id="rId173" Type="http://schemas.openxmlformats.org/officeDocument/2006/relationships/slide" Target="slides/slide171.xml"  /><Relationship Id="rId174" Type="http://schemas.openxmlformats.org/officeDocument/2006/relationships/slide" Target="slides/slide172.xml"  /><Relationship Id="rId175" Type="http://schemas.openxmlformats.org/officeDocument/2006/relationships/slide" Target="slides/slide173.xml"  /><Relationship Id="rId176" Type="http://schemas.openxmlformats.org/officeDocument/2006/relationships/slide" Target="slides/slide174.xml"  /><Relationship Id="rId177" Type="http://schemas.openxmlformats.org/officeDocument/2006/relationships/slide" Target="slides/slide175.xml"  /><Relationship Id="rId178" Type="http://schemas.openxmlformats.org/officeDocument/2006/relationships/slide" Target="slides/slide176.xml"  /><Relationship Id="rId179" Type="http://schemas.openxmlformats.org/officeDocument/2006/relationships/slide" Target="slides/slide177.xml"  /><Relationship Id="rId18" Type="http://schemas.openxmlformats.org/officeDocument/2006/relationships/slide" Target="slides/slide16.xml"  /><Relationship Id="rId180" Type="http://schemas.openxmlformats.org/officeDocument/2006/relationships/slide" Target="slides/slide178.xml"  /><Relationship Id="rId181" Type="http://schemas.openxmlformats.org/officeDocument/2006/relationships/slide" Target="slides/slide179.xml"  /><Relationship Id="rId182" Type="http://schemas.openxmlformats.org/officeDocument/2006/relationships/slide" Target="slides/slide180.xml"  /><Relationship Id="rId183" Type="http://schemas.openxmlformats.org/officeDocument/2006/relationships/slide" Target="slides/slide181.xml"  /><Relationship Id="rId184" Type="http://schemas.openxmlformats.org/officeDocument/2006/relationships/slide" Target="slides/slide182.xml"  /><Relationship Id="rId185" Type="http://schemas.openxmlformats.org/officeDocument/2006/relationships/slide" Target="slides/slide183.xml"  /><Relationship Id="rId186" Type="http://schemas.openxmlformats.org/officeDocument/2006/relationships/slide" Target="slides/slide184.xml"  /><Relationship Id="rId187" Type="http://schemas.openxmlformats.org/officeDocument/2006/relationships/slide" Target="slides/slide185.xml"  /><Relationship Id="rId188" Type="http://schemas.openxmlformats.org/officeDocument/2006/relationships/slide" Target="slides/slide186.xml"  /><Relationship Id="rId189" Type="http://schemas.openxmlformats.org/officeDocument/2006/relationships/slide" Target="slides/slide187.xml"  /><Relationship Id="rId19" Type="http://schemas.openxmlformats.org/officeDocument/2006/relationships/slide" Target="slides/slide17.xml"  /><Relationship Id="rId190" Type="http://schemas.openxmlformats.org/officeDocument/2006/relationships/slide" Target="slides/slide188.xml"  /><Relationship Id="rId191" Type="http://schemas.openxmlformats.org/officeDocument/2006/relationships/slide" Target="slides/slide189.xml"  /><Relationship Id="rId192" Type="http://schemas.openxmlformats.org/officeDocument/2006/relationships/slide" Target="slides/slide190.xml"  /><Relationship Id="rId193" Type="http://schemas.openxmlformats.org/officeDocument/2006/relationships/slide" Target="slides/slide191.xml"  /><Relationship Id="rId194" Type="http://schemas.openxmlformats.org/officeDocument/2006/relationships/slide" Target="slides/slide192.xml"  /><Relationship Id="rId195" Type="http://schemas.openxmlformats.org/officeDocument/2006/relationships/slide" Target="slides/slide193.xml"  /><Relationship Id="rId196" Type="http://schemas.openxmlformats.org/officeDocument/2006/relationships/slide" Target="slides/slide194.xml"  /><Relationship Id="rId197" Type="http://schemas.openxmlformats.org/officeDocument/2006/relationships/slide" Target="slides/slide195.xml"  /><Relationship Id="rId198" Type="http://schemas.openxmlformats.org/officeDocument/2006/relationships/slide" Target="slides/slide196.xml"  /><Relationship Id="rId199" Type="http://schemas.openxmlformats.org/officeDocument/2006/relationships/slide" Target="slides/slide197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8.xml"  /><Relationship Id="rId200" Type="http://schemas.openxmlformats.org/officeDocument/2006/relationships/slide" Target="slides/slide198.xml"  /><Relationship Id="rId201" Type="http://schemas.openxmlformats.org/officeDocument/2006/relationships/slide" Target="slides/slide199.xml"  /><Relationship Id="rId202" Type="http://schemas.openxmlformats.org/officeDocument/2006/relationships/slide" Target="slides/slide200.xml"  /><Relationship Id="rId203" Type="http://schemas.openxmlformats.org/officeDocument/2006/relationships/slide" Target="slides/slide201.xml"  /><Relationship Id="rId204" Type="http://schemas.openxmlformats.org/officeDocument/2006/relationships/slide" Target="slides/slide202.xml"  /><Relationship Id="rId205" Type="http://schemas.openxmlformats.org/officeDocument/2006/relationships/slide" Target="slides/slide203.xml"  /><Relationship Id="rId206" Type="http://schemas.openxmlformats.org/officeDocument/2006/relationships/slide" Target="slides/slide204.xml"  /><Relationship Id="rId207" Type="http://schemas.openxmlformats.org/officeDocument/2006/relationships/slide" Target="slides/slide205.xml"  /><Relationship Id="rId208" Type="http://schemas.openxmlformats.org/officeDocument/2006/relationships/slide" Target="slides/slide206.xml"  /><Relationship Id="rId209" Type="http://schemas.openxmlformats.org/officeDocument/2006/relationships/slide" Target="slides/slide207.xml"  /><Relationship Id="rId21" Type="http://schemas.openxmlformats.org/officeDocument/2006/relationships/slide" Target="slides/slide19.xml"  /><Relationship Id="rId210" Type="http://schemas.openxmlformats.org/officeDocument/2006/relationships/slide" Target="slides/slide208.xml"  /><Relationship Id="rId211" Type="http://schemas.openxmlformats.org/officeDocument/2006/relationships/slide" Target="slides/slide209.xml"  /><Relationship Id="rId212" Type="http://schemas.openxmlformats.org/officeDocument/2006/relationships/slide" Target="slides/slide210.xml"  /><Relationship Id="rId213" Type="http://schemas.openxmlformats.org/officeDocument/2006/relationships/slide" Target="slides/slide211.xml"  /><Relationship Id="rId214" Type="http://schemas.openxmlformats.org/officeDocument/2006/relationships/slide" Target="slides/slide212.xml"  /><Relationship Id="rId215" Type="http://schemas.openxmlformats.org/officeDocument/2006/relationships/slide" Target="slides/slide213.xml"  /><Relationship Id="rId216" Type="http://schemas.openxmlformats.org/officeDocument/2006/relationships/slide" Target="slides/slide214.xml"  /><Relationship Id="rId217" Type="http://schemas.openxmlformats.org/officeDocument/2006/relationships/slide" Target="slides/slide215.xml"  /><Relationship Id="rId218" Type="http://schemas.openxmlformats.org/officeDocument/2006/relationships/slide" Target="slides/slide216.xml"  /><Relationship Id="rId219" Type="http://schemas.openxmlformats.org/officeDocument/2006/relationships/slide" Target="slides/slide217.xml"  /><Relationship Id="rId22" Type="http://schemas.openxmlformats.org/officeDocument/2006/relationships/slide" Target="slides/slide20.xml"  /><Relationship Id="rId220" Type="http://schemas.openxmlformats.org/officeDocument/2006/relationships/slide" Target="slides/slide218.xml"  /><Relationship Id="rId221" Type="http://schemas.openxmlformats.org/officeDocument/2006/relationships/slide" Target="slides/slide219.xml"  /><Relationship Id="rId222" Type="http://schemas.openxmlformats.org/officeDocument/2006/relationships/slide" Target="slides/slide220.xml"  /><Relationship Id="rId223" Type="http://schemas.openxmlformats.org/officeDocument/2006/relationships/slide" Target="slides/slide221.xml"  /><Relationship Id="rId224" Type="http://schemas.openxmlformats.org/officeDocument/2006/relationships/slide" Target="slides/slide222.xml"  /><Relationship Id="rId225" Type="http://schemas.openxmlformats.org/officeDocument/2006/relationships/slide" Target="slides/slide223.xml"  /><Relationship Id="rId226" Type="http://schemas.openxmlformats.org/officeDocument/2006/relationships/slide" Target="slides/slide224.xml"  /><Relationship Id="rId227" Type="http://schemas.openxmlformats.org/officeDocument/2006/relationships/slide" Target="slides/slide225.xml"  /><Relationship Id="rId228" Type="http://schemas.openxmlformats.org/officeDocument/2006/relationships/slide" Target="slides/slide226.xml"  /><Relationship Id="rId229" Type="http://schemas.openxmlformats.org/officeDocument/2006/relationships/slide" Target="slides/slide227.xml"  /><Relationship Id="rId23" Type="http://schemas.openxmlformats.org/officeDocument/2006/relationships/slide" Target="slides/slide21.xml"  /><Relationship Id="rId230" Type="http://schemas.openxmlformats.org/officeDocument/2006/relationships/slide" Target="slides/slide228.xml"  /><Relationship Id="rId231" Type="http://schemas.openxmlformats.org/officeDocument/2006/relationships/slide" Target="slides/slide229.xml"  /><Relationship Id="rId232" Type="http://schemas.openxmlformats.org/officeDocument/2006/relationships/slide" Target="slides/slide230.xml"  /><Relationship Id="rId233" Type="http://schemas.openxmlformats.org/officeDocument/2006/relationships/slide" Target="slides/slide231.xml"  /><Relationship Id="rId234" Type="http://schemas.openxmlformats.org/officeDocument/2006/relationships/slide" Target="slides/slide232.xml"  /><Relationship Id="rId235" Type="http://schemas.openxmlformats.org/officeDocument/2006/relationships/slide" Target="slides/slide233.xml"  /><Relationship Id="rId236" Type="http://schemas.openxmlformats.org/officeDocument/2006/relationships/slide" Target="slides/slide234.xml"  /><Relationship Id="rId237" Type="http://schemas.openxmlformats.org/officeDocument/2006/relationships/slide" Target="slides/slide235.xml"  /><Relationship Id="rId238" Type="http://schemas.openxmlformats.org/officeDocument/2006/relationships/slide" Target="slides/slide236.xml"  /><Relationship Id="rId239" Type="http://schemas.openxmlformats.org/officeDocument/2006/relationships/slide" Target="slides/slide237.xml"  /><Relationship Id="rId24" Type="http://schemas.openxmlformats.org/officeDocument/2006/relationships/slide" Target="slides/slide22.xml"  /><Relationship Id="rId240" Type="http://schemas.openxmlformats.org/officeDocument/2006/relationships/slide" Target="slides/slide238.xml"  /><Relationship Id="rId241" Type="http://schemas.openxmlformats.org/officeDocument/2006/relationships/slide" Target="slides/slide239.xml"  /><Relationship Id="rId242" Type="http://schemas.openxmlformats.org/officeDocument/2006/relationships/slide" Target="slides/slide240.xml"  /><Relationship Id="rId243" Type="http://schemas.openxmlformats.org/officeDocument/2006/relationships/slide" Target="slides/slide241.xml"  /><Relationship Id="rId244" Type="http://schemas.openxmlformats.org/officeDocument/2006/relationships/slide" Target="slides/slide242.xml"  /><Relationship Id="rId245" Type="http://schemas.openxmlformats.org/officeDocument/2006/relationships/slide" Target="slides/slide243.xml"  /><Relationship Id="rId246" Type="http://schemas.openxmlformats.org/officeDocument/2006/relationships/slide" Target="slides/slide244.xml"  /><Relationship Id="rId247" Type="http://schemas.openxmlformats.org/officeDocument/2006/relationships/slide" Target="slides/slide245.xml"  /><Relationship Id="rId248" Type="http://schemas.openxmlformats.org/officeDocument/2006/relationships/slide" Target="slides/slide246.xml"  /><Relationship Id="rId249" Type="http://schemas.openxmlformats.org/officeDocument/2006/relationships/slide" Target="slides/slide247.xml"  /><Relationship Id="rId25" Type="http://schemas.openxmlformats.org/officeDocument/2006/relationships/slide" Target="slides/slide23.xml"  /><Relationship Id="rId250" Type="http://schemas.openxmlformats.org/officeDocument/2006/relationships/slide" Target="slides/slide248.xml"  /><Relationship Id="rId251" Type="http://schemas.openxmlformats.org/officeDocument/2006/relationships/slide" Target="slides/slide249.xml"  /><Relationship Id="rId252" Type="http://schemas.openxmlformats.org/officeDocument/2006/relationships/slide" Target="slides/slide250.xml"  /><Relationship Id="rId253" Type="http://schemas.openxmlformats.org/officeDocument/2006/relationships/slide" Target="slides/slide251.xml"  /><Relationship Id="rId254" Type="http://schemas.openxmlformats.org/officeDocument/2006/relationships/slide" Target="slides/slide252.xml"  /><Relationship Id="rId255" Type="http://schemas.openxmlformats.org/officeDocument/2006/relationships/slide" Target="slides/slide253.xml"  /><Relationship Id="rId256" Type="http://schemas.openxmlformats.org/officeDocument/2006/relationships/slide" Target="slides/slide254.xml"  /><Relationship Id="rId257" Type="http://schemas.openxmlformats.org/officeDocument/2006/relationships/slide" Target="slides/slide255.xml"  /><Relationship Id="rId258" Type="http://schemas.openxmlformats.org/officeDocument/2006/relationships/slide" Target="slides/slide256.xml"  /><Relationship Id="rId259" Type="http://schemas.openxmlformats.org/officeDocument/2006/relationships/slide" Target="slides/slide257.xml"  /><Relationship Id="rId26" Type="http://schemas.openxmlformats.org/officeDocument/2006/relationships/slide" Target="slides/slide24.xml"  /><Relationship Id="rId260" Type="http://schemas.openxmlformats.org/officeDocument/2006/relationships/slide" Target="slides/slide258.xml"  /><Relationship Id="rId261" Type="http://schemas.openxmlformats.org/officeDocument/2006/relationships/slide" Target="slides/slide259.xml"  /><Relationship Id="rId262" Type="http://schemas.openxmlformats.org/officeDocument/2006/relationships/slide" Target="slides/slide260.xml"  /><Relationship Id="rId263" Type="http://schemas.openxmlformats.org/officeDocument/2006/relationships/slide" Target="slides/slide261.xml"  /><Relationship Id="rId264" Type="http://schemas.openxmlformats.org/officeDocument/2006/relationships/slide" Target="slides/slide262.xml"  /><Relationship Id="rId265" Type="http://schemas.openxmlformats.org/officeDocument/2006/relationships/slide" Target="slides/slide263.xml"  /><Relationship Id="rId266" Type="http://schemas.openxmlformats.org/officeDocument/2006/relationships/slide" Target="slides/slide264.xml"  /><Relationship Id="rId267" Type="http://schemas.openxmlformats.org/officeDocument/2006/relationships/slide" Target="slides/slide265.xml"  /><Relationship Id="rId268" Type="http://schemas.openxmlformats.org/officeDocument/2006/relationships/slide" Target="slides/slide266.xml"  /><Relationship Id="rId269" Type="http://schemas.openxmlformats.org/officeDocument/2006/relationships/slide" Target="slides/slide267.xml"  /><Relationship Id="rId27" Type="http://schemas.openxmlformats.org/officeDocument/2006/relationships/slide" Target="slides/slide25.xml"  /><Relationship Id="rId270" Type="http://schemas.openxmlformats.org/officeDocument/2006/relationships/slide" Target="slides/slide268.xml"  /><Relationship Id="rId271" Type="http://schemas.openxmlformats.org/officeDocument/2006/relationships/slide" Target="slides/slide269.xml"  /><Relationship Id="rId272" Type="http://schemas.openxmlformats.org/officeDocument/2006/relationships/slide" Target="slides/slide270.xml"  /><Relationship Id="rId273" Type="http://schemas.openxmlformats.org/officeDocument/2006/relationships/slide" Target="slides/slide271.xml"  /><Relationship Id="rId274" Type="http://schemas.openxmlformats.org/officeDocument/2006/relationships/slide" Target="slides/slide272.xml"  /><Relationship Id="rId275" Type="http://schemas.openxmlformats.org/officeDocument/2006/relationships/slide" Target="slides/slide273.xml"  /><Relationship Id="rId276" Type="http://schemas.openxmlformats.org/officeDocument/2006/relationships/slide" Target="slides/slide274.xml"  /><Relationship Id="rId277" Type="http://schemas.openxmlformats.org/officeDocument/2006/relationships/slide" Target="slides/slide275.xml"  /><Relationship Id="rId278" Type="http://schemas.openxmlformats.org/officeDocument/2006/relationships/slide" Target="slides/slide276.xml"  /><Relationship Id="rId279" Type="http://schemas.openxmlformats.org/officeDocument/2006/relationships/slide" Target="slides/slide277.xml"  /><Relationship Id="rId28" Type="http://schemas.openxmlformats.org/officeDocument/2006/relationships/slide" Target="slides/slide26.xml"  /><Relationship Id="rId280" Type="http://schemas.openxmlformats.org/officeDocument/2006/relationships/slide" Target="slides/slide278.xml"  /><Relationship Id="rId281" Type="http://schemas.openxmlformats.org/officeDocument/2006/relationships/slide" Target="slides/slide279.xml"  /><Relationship Id="rId282" Type="http://schemas.openxmlformats.org/officeDocument/2006/relationships/slide" Target="slides/slide280.xml"  /><Relationship Id="rId283" Type="http://schemas.openxmlformats.org/officeDocument/2006/relationships/slide" Target="slides/slide281.xml"  /><Relationship Id="rId284" Type="http://schemas.openxmlformats.org/officeDocument/2006/relationships/slide" Target="slides/slide282.xml"  /><Relationship Id="rId285" Type="http://schemas.openxmlformats.org/officeDocument/2006/relationships/slide" Target="slides/slide283.xml"  /><Relationship Id="rId286" Type="http://schemas.openxmlformats.org/officeDocument/2006/relationships/slide" Target="slides/slide284.xml"  /><Relationship Id="rId287" Type="http://schemas.openxmlformats.org/officeDocument/2006/relationships/slide" Target="slides/slide285.xml"  /><Relationship Id="rId288" Type="http://schemas.openxmlformats.org/officeDocument/2006/relationships/slide" Target="slides/slide286.xml"  /><Relationship Id="rId289" Type="http://schemas.openxmlformats.org/officeDocument/2006/relationships/slide" Target="slides/slide287.xml"  /><Relationship Id="rId29" Type="http://schemas.openxmlformats.org/officeDocument/2006/relationships/slide" Target="slides/slide27.xml"  /><Relationship Id="rId290" Type="http://schemas.openxmlformats.org/officeDocument/2006/relationships/slide" Target="slides/slide288.xml"  /><Relationship Id="rId291" Type="http://schemas.openxmlformats.org/officeDocument/2006/relationships/slide" Target="slides/slide289.xml"  /><Relationship Id="rId292" Type="http://schemas.openxmlformats.org/officeDocument/2006/relationships/slide" Target="slides/slide290.xml"  /><Relationship Id="rId293" Type="http://schemas.openxmlformats.org/officeDocument/2006/relationships/slide" Target="slides/slide291.xml"  /><Relationship Id="rId294" Type="http://schemas.openxmlformats.org/officeDocument/2006/relationships/slide" Target="slides/slide292.xml"  /><Relationship Id="rId295" Type="http://schemas.openxmlformats.org/officeDocument/2006/relationships/slide" Target="slides/slide293.xml"  /><Relationship Id="rId296" Type="http://schemas.openxmlformats.org/officeDocument/2006/relationships/slide" Target="slides/slide294.xml"  /><Relationship Id="rId297" Type="http://schemas.openxmlformats.org/officeDocument/2006/relationships/slide" Target="slides/slide295.xml"  /><Relationship Id="rId298" Type="http://schemas.openxmlformats.org/officeDocument/2006/relationships/slide" Target="slides/slide296.xml"  /><Relationship Id="rId299" Type="http://schemas.openxmlformats.org/officeDocument/2006/relationships/slide" Target="slides/slide297.xml"  /><Relationship Id="rId3" Type="http://schemas.openxmlformats.org/officeDocument/2006/relationships/slide" Target="slides/slide1.xml"  /><Relationship Id="rId30" Type="http://schemas.openxmlformats.org/officeDocument/2006/relationships/slide" Target="slides/slide28.xml"  /><Relationship Id="rId300" Type="http://schemas.openxmlformats.org/officeDocument/2006/relationships/presProps" Target="presProps.xml"  /><Relationship Id="rId301" Type="http://schemas.openxmlformats.org/officeDocument/2006/relationships/viewProps" Target="viewProps.xml"  /><Relationship Id="rId302" Type="http://schemas.openxmlformats.org/officeDocument/2006/relationships/theme" Target="theme/theme1.xml"  /><Relationship Id="rId303" Type="http://schemas.openxmlformats.org/officeDocument/2006/relationships/tableStyles" Target="tableStyles.xml"  /><Relationship Id="rId31" Type="http://schemas.openxmlformats.org/officeDocument/2006/relationships/slide" Target="slides/slide29.xml"  /><Relationship Id="rId32" Type="http://schemas.openxmlformats.org/officeDocument/2006/relationships/slide" Target="slides/slide30.xml"  /><Relationship Id="rId33" Type="http://schemas.openxmlformats.org/officeDocument/2006/relationships/slide" Target="slides/slide31.xml"  /><Relationship Id="rId34" Type="http://schemas.openxmlformats.org/officeDocument/2006/relationships/slide" Target="slides/slide32.xml"  /><Relationship Id="rId35" Type="http://schemas.openxmlformats.org/officeDocument/2006/relationships/slide" Target="slides/slide33.xml"  /><Relationship Id="rId36" Type="http://schemas.openxmlformats.org/officeDocument/2006/relationships/slide" Target="slides/slide34.xml"  /><Relationship Id="rId37" Type="http://schemas.openxmlformats.org/officeDocument/2006/relationships/slide" Target="slides/slide35.xml"  /><Relationship Id="rId38" Type="http://schemas.openxmlformats.org/officeDocument/2006/relationships/slide" Target="slides/slide36.xml"  /><Relationship Id="rId39" Type="http://schemas.openxmlformats.org/officeDocument/2006/relationships/slide" Target="slides/slide37.xml"  /><Relationship Id="rId4" Type="http://schemas.openxmlformats.org/officeDocument/2006/relationships/slide" Target="slides/slide2.xml"  /><Relationship Id="rId40" Type="http://schemas.openxmlformats.org/officeDocument/2006/relationships/slide" Target="slides/slide38.xml"  /><Relationship Id="rId41" Type="http://schemas.openxmlformats.org/officeDocument/2006/relationships/slide" Target="slides/slide39.xml"  /><Relationship Id="rId42" Type="http://schemas.openxmlformats.org/officeDocument/2006/relationships/slide" Target="slides/slide40.xml"  /><Relationship Id="rId43" Type="http://schemas.openxmlformats.org/officeDocument/2006/relationships/slide" Target="slides/slide41.xml"  /><Relationship Id="rId44" Type="http://schemas.openxmlformats.org/officeDocument/2006/relationships/slide" Target="slides/slide42.xml"  /><Relationship Id="rId45" Type="http://schemas.openxmlformats.org/officeDocument/2006/relationships/slide" Target="slides/slide43.xml"  /><Relationship Id="rId46" Type="http://schemas.openxmlformats.org/officeDocument/2006/relationships/slide" Target="slides/slide44.xml"  /><Relationship Id="rId47" Type="http://schemas.openxmlformats.org/officeDocument/2006/relationships/slide" Target="slides/slide45.xml"  /><Relationship Id="rId48" Type="http://schemas.openxmlformats.org/officeDocument/2006/relationships/slide" Target="slides/slide46.xml"  /><Relationship Id="rId49" Type="http://schemas.openxmlformats.org/officeDocument/2006/relationships/slide" Target="slides/slide47.xml"  /><Relationship Id="rId5" Type="http://schemas.openxmlformats.org/officeDocument/2006/relationships/slide" Target="slides/slide3.xml"  /><Relationship Id="rId50" Type="http://schemas.openxmlformats.org/officeDocument/2006/relationships/slide" Target="slides/slide48.xml"  /><Relationship Id="rId51" Type="http://schemas.openxmlformats.org/officeDocument/2006/relationships/slide" Target="slides/slide49.xml"  /><Relationship Id="rId52" Type="http://schemas.openxmlformats.org/officeDocument/2006/relationships/slide" Target="slides/slide50.xml"  /><Relationship Id="rId53" Type="http://schemas.openxmlformats.org/officeDocument/2006/relationships/slide" Target="slides/slide51.xml"  /><Relationship Id="rId54" Type="http://schemas.openxmlformats.org/officeDocument/2006/relationships/slide" Target="slides/slide52.xml"  /><Relationship Id="rId55" Type="http://schemas.openxmlformats.org/officeDocument/2006/relationships/slide" Target="slides/slide53.xml"  /><Relationship Id="rId56" Type="http://schemas.openxmlformats.org/officeDocument/2006/relationships/slide" Target="slides/slide54.xml"  /><Relationship Id="rId57" Type="http://schemas.openxmlformats.org/officeDocument/2006/relationships/slide" Target="slides/slide55.xml"  /><Relationship Id="rId58" Type="http://schemas.openxmlformats.org/officeDocument/2006/relationships/slide" Target="slides/slide56.xml"  /><Relationship Id="rId59" Type="http://schemas.openxmlformats.org/officeDocument/2006/relationships/slide" Target="slides/slide57.xml"  /><Relationship Id="rId6" Type="http://schemas.openxmlformats.org/officeDocument/2006/relationships/slide" Target="slides/slide4.xml"  /><Relationship Id="rId60" Type="http://schemas.openxmlformats.org/officeDocument/2006/relationships/slide" Target="slides/slide58.xml"  /><Relationship Id="rId61" Type="http://schemas.openxmlformats.org/officeDocument/2006/relationships/slide" Target="slides/slide59.xml"  /><Relationship Id="rId62" Type="http://schemas.openxmlformats.org/officeDocument/2006/relationships/slide" Target="slides/slide60.xml"  /><Relationship Id="rId63" Type="http://schemas.openxmlformats.org/officeDocument/2006/relationships/slide" Target="slides/slide61.xml"  /><Relationship Id="rId64" Type="http://schemas.openxmlformats.org/officeDocument/2006/relationships/slide" Target="slides/slide62.xml"  /><Relationship Id="rId65" Type="http://schemas.openxmlformats.org/officeDocument/2006/relationships/slide" Target="slides/slide63.xml"  /><Relationship Id="rId66" Type="http://schemas.openxmlformats.org/officeDocument/2006/relationships/slide" Target="slides/slide64.xml"  /><Relationship Id="rId67" Type="http://schemas.openxmlformats.org/officeDocument/2006/relationships/slide" Target="slides/slide65.xml"  /><Relationship Id="rId68" Type="http://schemas.openxmlformats.org/officeDocument/2006/relationships/slide" Target="slides/slide66.xml"  /><Relationship Id="rId69" Type="http://schemas.openxmlformats.org/officeDocument/2006/relationships/slide" Target="slides/slide67.xml"  /><Relationship Id="rId7" Type="http://schemas.openxmlformats.org/officeDocument/2006/relationships/slide" Target="slides/slide5.xml"  /><Relationship Id="rId70" Type="http://schemas.openxmlformats.org/officeDocument/2006/relationships/slide" Target="slides/slide68.xml"  /><Relationship Id="rId71" Type="http://schemas.openxmlformats.org/officeDocument/2006/relationships/slide" Target="slides/slide69.xml"  /><Relationship Id="rId72" Type="http://schemas.openxmlformats.org/officeDocument/2006/relationships/slide" Target="slides/slide70.xml"  /><Relationship Id="rId73" Type="http://schemas.openxmlformats.org/officeDocument/2006/relationships/slide" Target="slides/slide71.xml"  /><Relationship Id="rId74" Type="http://schemas.openxmlformats.org/officeDocument/2006/relationships/slide" Target="slides/slide72.xml"  /><Relationship Id="rId75" Type="http://schemas.openxmlformats.org/officeDocument/2006/relationships/slide" Target="slides/slide73.xml"  /><Relationship Id="rId76" Type="http://schemas.openxmlformats.org/officeDocument/2006/relationships/slide" Target="slides/slide74.xml"  /><Relationship Id="rId77" Type="http://schemas.openxmlformats.org/officeDocument/2006/relationships/slide" Target="slides/slide75.xml"  /><Relationship Id="rId78" Type="http://schemas.openxmlformats.org/officeDocument/2006/relationships/slide" Target="slides/slide76.xml"  /><Relationship Id="rId79" Type="http://schemas.openxmlformats.org/officeDocument/2006/relationships/slide" Target="slides/slide77.xml"  /><Relationship Id="rId8" Type="http://schemas.openxmlformats.org/officeDocument/2006/relationships/slide" Target="slides/slide6.xml"  /><Relationship Id="rId80" Type="http://schemas.openxmlformats.org/officeDocument/2006/relationships/slide" Target="slides/slide78.xml"  /><Relationship Id="rId81" Type="http://schemas.openxmlformats.org/officeDocument/2006/relationships/slide" Target="slides/slide79.xml"  /><Relationship Id="rId82" Type="http://schemas.openxmlformats.org/officeDocument/2006/relationships/slide" Target="slides/slide80.xml"  /><Relationship Id="rId83" Type="http://schemas.openxmlformats.org/officeDocument/2006/relationships/slide" Target="slides/slide81.xml"  /><Relationship Id="rId84" Type="http://schemas.openxmlformats.org/officeDocument/2006/relationships/slide" Target="slides/slide82.xml"  /><Relationship Id="rId85" Type="http://schemas.openxmlformats.org/officeDocument/2006/relationships/slide" Target="slides/slide83.xml"  /><Relationship Id="rId86" Type="http://schemas.openxmlformats.org/officeDocument/2006/relationships/slide" Target="slides/slide84.xml"  /><Relationship Id="rId87" Type="http://schemas.openxmlformats.org/officeDocument/2006/relationships/slide" Target="slides/slide85.xml"  /><Relationship Id="rId88" Type="http://schemas.openxmlformats.org/officeDocument/2006/relationships/slide" Target="slides/slide86.xml"  /><Relationship Id="rId89" Type="http://schemas.openxmlformats.org/officeDocument/2006/relationships/slide" Target="slides/slide87.xml"  /><Relationship Id="rId9" Type="http://schemas.openxmlformats.org/officeDocument/2006/relationships/slide" Target="slides/slide7.xml"  /><Relationship Id="rId90" Type="http://schemas.openxmlformats.org/officeDocument/2006/relationships/slide" Target="slides/slide88.xml"  /><Relationship Id="rId91" Type="http://schemas.openxmlformats.org/officeDocument/2006/relationships/slide" Target="slides/slide89.xml"  /><Relationship Id="rId92" Type="http://schemas.openxmlformats.org/officeDocument/2006/relationships/slide" Target="slides/slide90.xml"  /><Relationship Id="rId93" Type="http://schemas.openxmlformats.org/officeDocument/2006/relationships/slide" Target="slides/slide91.xml"  /><Relationship Id="rId94" Type="http://schemas.openxmlformats.org/officeDocument/2006/relationships/slide" Target="slides/slide92.xml"  /><Relationship Id="rId95" Type="http://schemas.openxmlformats.org/officeDocument/2006/relationships/slide" Target="slides/slide93.xml"  /><Relationship Id="rId96" Type="http://schemas.openxmlformats.org/officeDocument/2006/relationships/slide" Target="slides/slide94.xml"  /><Relationship Id="rId97" Type="http://schemas.openxmlformats.org/officeDocument/2006/relationships/slide" Target="slides/slide95.xml"  /><Relationship Id="rId98" Type="http://schemas.openxmlformats.org/officeDocument/2006/relationships/slide" Target="slides/slide96.xml"  /><Relationship Id="rId99" Type="http://schemas.openxmlformats.org/officeDocument/2006/relationships/slide" Target="slides/slide9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2023-10-28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72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279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244AD3D-BC36-4B8A-9491-B561ADB6F1F6}" type="slidenum">
              <a:rPr lang="en-US" altLang="en-US"/>
              <a:pPr lvl="0">
                <a:defRPr/>
              </a:pPr>
              <a:t>172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34ED1553-530F-4B11-9FE3-980D2EE67A07}" type="slidenum">
              <a:rPr lang="en-US" altLang="en-US"/>
              <a:pPr lvl="0">
                <a:defRPr/>
              </a:pPr>
              <a:t>279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Relationship Id="rId4" Type="http://schemas.openxmlformats.org/officeDocument/2006/relationships/image" Target="../media/image3.jpe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4.png"  /><Relationship Id="rId4" Type="http://schemas.openxmlformats.org/officeDocument/2006/relationships/image" Target="../media/image5.png"  /></Relationships>
</file>

<file path=ppt/slides/_rels/slide10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61.jpeg"  /></Relationships>
</file>

<file path=ppt/slides/_rels/slide10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0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1.jpeg"  /></Relationships>
</file>

<file path=ppt/slides/_rels/slide10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2.jpeg"  /></Relationships>
</file>

<file path=ppt/slides/_rels/slide10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3.jpeg"  /></Relationships>
</file>

<file path=ppt/slides/_rels/slide10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4.jpeg"  /></Relationships>
</file>

<file path=ppt/slides/_rels/slide10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5.jpeg"  /></Relationships>
</file>

<file path=ppt/slides/_rels/slide10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0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0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4.png"  /><Relationship Id="rId4" Type="http://schemas.openxmlformats.org/officeDocument/2006/relationships/image" Target="../media/image5.png"  /></Relationships>
</file>

<file path=ppt/slides/_rels/slide1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66.jpeg"  /></Relationships>
</file>

<file path=ppt/slides/_rels/slide1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7.jpeg"  /></Relationships>
</file>

<file path=ppt/slides/_rels/slide1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8.jpeg"  /></Relationships>
</file>

<file path=ppt/slides/_rels/slide1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9.jpeg"  /></Relationships>
</file>

<file path=ppt/slides/_rels/slide1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0.jpeg"  /></Relationships>
</file>

<file path=ppt/slides/_rels/slide1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1.jpeg"  /></Relationships>
</file>

<file path=ppt/slides/_rels/slide1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1.jpeg"  /></Relationships>
</file>

<file path=ppt/slides/_rels/slide1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72.jpeg"  /></Relationships>
</file>

<file path=ppt/slides/_rels/slide1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3.jpeg"  /></Relationships>
</file>

<file path=ppt/slides/_rels/slide1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4.jpeg"  /></Relationships>
</file>

<file path=ppt/slides/_rels/slide1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5.jpeg"  /></Relationships>
</file>

<file path=ppt/slides/_rels/slide1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2.jpeg"  /></Relationships>
</file>

<file path=ppt/slides/_rels/slide1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6.jpeg"  /></Relationships>
</file>

<file path=ppt/slides/_rels/slide1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77.jpeg"  /></Relationships>
</file>

<file path=ppt/slides/_rels/slide1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8.jpeg"  /></Relationships>
</file>

<file path=ppt/slides/_rels/slide1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9.jpeg"  /></Relationships>
</file>

<file path=ppt/slides/_rels/slide1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0.jpeg"  /></Relationships>
</file>

<file path=ppt/slides/_rels/slide1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1.jpeg"  /></Relationships>
</file>

<file path=ppt/slides/_rels/slide1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2.jpe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.jpeg"  /></Relationships>
</file>

<file path=ppt/slides/_rels/slide1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83.jpeg"  /></Relationships>
</file>

<file path=ppt/slides/_rels/slide1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4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4.jpeg"  /></Relationships>
</file>

<file path=ppt/slides/_rels/slide1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5.jpeg"  /></Relationships>
</file>

<file path=ppt/slides/_rels/slide1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6.jpeg"  /></Relationships>
</file>

<file path=ppt/slides/_rels/slide1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7.jpe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.jpeg"  /></Relationships>
</file>

<file path=ppt/slides/_rels/slide1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8.jpeg"  /></Relationships>
</file>

<file path=ppt/slides/_rels/slide1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89.jpeg"  /></Relationships>
</file>

<file path=ppt/slides/_rels/slide1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5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0.jpeg"  /></Relationships>
</file>

<file path=ppt/slides/_rels/slide1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1.jpeg"  /></Relationships>
</file>

<file path=ppt/slides/_rels/slide1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2.jpe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.jpeg"  /></Relationships>
</file>

<file path=ppt/slides/_rels/slide16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3.png"  /></Relationships>
</file>

<file path=ppt/slides/_rels/slide16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6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6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6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6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6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94.jpeg"  /></Relationships>
</file>

<file path=ppt/slides/_rels/slide16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6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5.jpeg"  /></Relationships>
</file>

<file path=ppt/slides/_rels/slide16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6.gif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.jpeg"  /></Relationships>
</file>

<file path=ppt/slides/_rels/slide17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7.jpeg"  /></Relationships>
</file>

<file path=ppt/slides/_rels/slide17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8.jpeg"  /></Relationships>
</file>

<file path=ppt/slides/_rels/slide17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99.jpeg"  /></Relationships>
</file>

<file path=ppt/slides/_rels/slide17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7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7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7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7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100.jpeg"  /></Relationships>
</file>

<file path=ppt/slides/_rels/slide17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7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1.jpe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.jpeg"  /></Relationships>
</file>

<file path=ppt/slides/_rels/slide18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2.jpeg"  /></Relationships>
</file>

<file path=ppt/slides/_rels/slide18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3.jpeg"  /></Relationships>
</file>

<file path=ppt/slides/_rels/slide18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4.jpeg"  /></Relationships>
</file>

<file path=ppt/slides/_rels/slide18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5.jpeg"  /></Relationships>
</file>

<file path=ppt/slides/_rels/slide18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8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8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8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8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106.jpeg"  /></Relationships>
</file>

<file path=ppt/slides/_rels/slide18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9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7.jpeg"  /></Relationships>
</file>

<file path=ppt/slides/_rels/slide19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6.jpeg"  /></Relationships>
</file>

<file path=ppt/slides/_rels/slide19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8.jpeg"  /></Relationships>
</file>

<file path=ppt/slides/_rels/slide19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9.jpeg"  /></Relationships>
</file>

<file path=ppt/slides/_rels/slide19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0.jpeg"  /></Relationships>
</file>

<file path=ppt/slides/_rels/slide19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9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9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9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9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111.jpe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4.png"  /><Relationship Id="rId4" Type="http://schemas.openxmlformats.org/officeDocument/2006/relationships/image" Target="../media/image5.pn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0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20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2.jpeg"  /></Relationships>
</file>

<file path=ppt/slides/_rels/slide20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3.jpeg"  /></Relationships>
</file>

<file path=ppt/slides/_rels/slide20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4.jpeg"  /></Relationships>
</file>

<file path=ppt/slides/_rels/slide20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5.jpeg"  /></Relationships>
</file>

<file path=ppt/slides/_rels/slide20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6.jpeg"  /></Relationships>
</file>

<file path=ppt/slides/_rels/slide20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20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20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20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17.jpeg"  /></Relationships>
</file>

<file path=ppt/slides/_rels/slide2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8.jpeg"  /></Relationships>
</file>

<file path=ppt/slides/_rels/slide2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7.jpeg"  /></Relationships>
</file>

<file path=ppt/slides/_rels/slide2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9.jpeg"  /></Relationships>
</file>

<file path=ppt/slides/_rels/slide2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0.jpeg"  /></Relationships>
</file>

<file path=ppt/slides/_rels/slide2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1.jpeg"  /></Relationships>
</file>

<file path=ppt/slides/_rels/slide2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22.jpeg"  /></Relationships>
</file>

<file path=ppt/slides/_rels/slide2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3.jpeg"  /></Relationships>
</file>

<file path=ppt/slides/_rels/slide2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4.jpeg"  /></Relationships>
</file>

<file path=ppt/slides/_rels/slide2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5.jpeg"  /></Relationships>
</file>

<file path=ppt/slides/_rels/slide2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6.jpeg"  /></Relationships>
</file>

<file path=ppt/slides/_rels/slide2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7.jpeg"  /></Relationships>
</file>

<file path=ppt/slides/_rels/slide2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7.jpeg"  /></Relationships>
</file>

<file path=ppt/slides/_rels/slide2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28.jpeg"  /></Relationships>
</file>

<file path=ppt/slides/_rels/slide2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9.jpeg"  /></Relationships>
</file>

<file path=ppt/slides/_rels/slide2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0.jpeg"  /></Relationships>
</file>

<file path=ppt/slides/_rels/slide2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1.jpeg"  /></Relationships>
</file>

<file path=ppt/slides/_rels/slide2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2.jpeg"  /></Relationships>
</file>

<file path=ppt/slides/_rels/slide2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3.jpeg"  /></Relationships>
</file>

<file path=ppt/slides/_rels/slide2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34.jpeg"  /></Relationships>
</file>

<file path=ppt/slides/_rels/slide2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5.jpeg"  /></Relationships>
</file>

<file path=ppt/slides/_rels/slide24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6.jpeg"  /></Relationships>
</file>

<file path=ppt/slides/_rels/slide2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7.jpeg"  /></Relationships>
</file>

<file path=ppt/slides/_rels/slide2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8.jpeg"  /></Relationships>
</file>

<file path=ppt/slides/_rels/slide2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38.jpeg"  /></Relationships>
</file>

<file path=ppt/slides/_rels/slide2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9.jpeg"  /></Relationships>
</file>

<file path=ppt/slides/_rels/slide25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0.jpeg"  /></Relationships>
</file>

<file path=ppt/slides/_rels/slide2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1.jpeg"  /></Relationships>
</file>

<file path=ppt/slides/_rels/slide2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2.jpe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9.jpeg"  /></Relationships>
</file>

<file path=ppt/slides/_rels/slide26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3.jpeg"  /></Relationships>
</file>

<file path=ppt/slides/_rels/slide26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6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6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6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6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44.jpeg"  /></Relationships>
</file>

<file path=ppt/slides/_rels/slide26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6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5.jpeg"  /></Relationships>
</file>

<file path=ppt/slides/_rels/slide26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6.jpeg"  /></Relationships>
</file>

<file path=ppt/slides/_rels/slide26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7.jpe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0.jpeg"  /></Relationships>
</file>

<file path=ppt/slides/_rels/slide27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8.jpeg"  /></Relationships>
</file>

<file path=ppt/slides/_rels/slide27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9.jpeg"  /></Relationships>
</file>

<file path=ppt/slides/_rels/slide27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7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7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7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7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50.jpeg"  /></Relationships>
</file>

<file path=ppt/slides/_rels/slide27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7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1.jpeg"  /></Relationships>
</file>

<file path=ppt/slides/_rels/slide27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52.jpeg"  /><Relationship Id="rId4" Type="http://schemas.openxmlformats.org/officeDocument/2006/relationships/image" Target="../media/image153.jpe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1.jpeg"  /></Relationships>
</file>

<file path=ppt/slides/_rels/slide28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4.jpeg"  /></Relationships>
</file>

<file path=ppt/slides/_rels/slide28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0.jpeg"  /></Relationships>
</file>

<file path=ppt/slides/_rels/slide28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5.jpeg"  /></Relationships>
</file>

<file path=ppt/slides/_rels/slide28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8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8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8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8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56.jpeg"  /></Relationships>
</file>

<file path=ppt/slides/_rels/slide28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8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7.jpeg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2.jpeg"  /></Relationships>
</file>

<file path=ppt/slides/_rels/slide29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8.jpeg"  /></Relationships>
</file>

<file path=ppt/slides/_rels/slide29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9.jpeg"  /></Relationships>
</file>

<file path=ppt/slides/_rels/slide29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6.jpeg"  /></Relationships>
</file>

<file path=ppt/slides/_rels/slide29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0.jpeg"  /></Relationships>
</file>

<file path=ppt/slides/_rels/slide29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9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9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9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.jpeg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7.jpeg"  /></Relationships>
</file>

<file path=ppt/slides/_rels/slide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3.jpeg"  /></Relationships>
</file>

<file path=ppt/slides/_rels/slide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4.jpeg"  /></Relationships>
</file>

<file path=ppt/slides/_rels/slide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5.jpeg"  /></Relationships>
</file>

<file path=ppt/slides/_rels/slide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6.jpe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.jpeg"  /></Relationships>
</file>

<file path=ppt/slides/_rels/slide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7.jpeg"  /></Relationships>
</file>

<file path=ppt/slides/_rels/slide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28.jpeg"  /></Relationships>
</file>

<file path=ppt/slides/_rels/slide4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9.jpeg"  /></Relationships>
</file>

<file path=ppt/slides/_rels/slide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0.jpeg"  /></Relationships>
</file>

<file path=ppt/slides/_rels/slide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1.jpe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.jpeg"  /></Relationships>
</file>

<file path=ppt/slides/_rels/slide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8.jpeg"  /></Relationships>
</file>

<file path=ppt/slides/_rels/slide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2.jpeg"  /></Relationships>
</file>

<file path=ppt/slides/_rels/slide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33.jpeg"  /></Relationships>
</file>

<file path=ppt/slides/_rels/slide5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4.jpeg"  /></Relationships>
</file>

<file path=ppt/slides/_rels/slide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5.jpe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.jpeg"  /></Relationships>
</file>

<file path=ppt/slides/_rels/slide6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6.jpeg"  /></Relationships>
</file>

<file path=ppt/slides/_rels/slide6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7.jpeg"  /></Relationships>
</file>

<file path=ppt/slides/_rels/slide6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3.jpeg"  /></Relationships>
</file>

<file path=ppt/slides/_rels/slide6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38.jpeg"  /></Relationships>
</file>

<file path=ppt/slides/_rels/slide6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9.jpeg"  /><Relationship Id="rId3" Type="http://schemas.openxmlformats.org/officeDocument/2006/relationships/image" Target="../media/image40.jpe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.jpeg"  /></Relationships>
</file>

<file path=ppt/slides/_rels/slide7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1.jpeg"  /></Relationships>
</file>

<file path=ppt/slides/_rels/slide7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2.jpeg"  /></Relationships>
</file>

<file path=ppt/slides/_rels/slide7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3.jpeg"  /></Relationships>
</file>

<file path=ppt/slides/_rels/slide7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4.jpeg"  /></Relationships>
</file>

<file path=ppt/slides/_rels/slide7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7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7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7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7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47.jpeg"  /></Relationships>
</file>

<file path=ppt/slides/_rels/slide7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8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0.jpeg"  /></Relationships>
</file>

<file path=ppt/slides/_rels/slide8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1.jpeg"  /></Relationships>
</file>

<file path=ppt/slides/_rels/slide8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2.jpeg"  /></Relationships>
</file>

<file path=ppt/slides/_rels/slide8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3.jpeg"  /></Relationships>
</file>

<file path=ppt/slides/_rels/slide8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4.jpeg"  /></Relationships>
</file>

<file path=ppt/slides/_rels/slide8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8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8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8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8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55.jpe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4.png"  /><Relationship Id="rId4" Type="http://schemas.openxmlformats.org/officeDocument/2006/relationships/image" Target="../media/image5.png"  /></Relationships>
</file>

<file path=ppt/slides/_rels/slide9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9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6.jpeg"  /></Relationships>
</file>

<file path=ppt/slides/_rels/slide9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7.jpeg"  /></Relationships>
</file>

<file path=ppt/slides/_rels/slide9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8.jpeg"  /></Relationships>
</file>

<file path=ppt/slides/_rels/slide9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9.jpeg"  /></Relationships>
</file>

<file path=ppt/slides/_rels/slide9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0.jpeg"  /></Relationships>
</file>

<file path=ppt/slides/_rels/slide9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9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9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9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384376" cy="369332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ko-KR" b="1" dirty="0" lang="qu">
                <a:solidFill>
                  <a:schemeClr val="tx1">
                    <a:lumMod val="50000"/>
                    <a:lumOff val="50000"/>
                  </a:schemeClr>
                </a:solidFill>
              </a:rPr>
              <a:t>No. 45 Diospa Palabran</a:t>
            </a:r>
            <a:endParaRPr xmlns:a="http://schemas.openxmlformats.org/drawingml/2006/main" altLang="en-US" b="1" dirty="0" lang="ko-KR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descr="D:\bk\bacdk1.png" id="1028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/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descr="D:\bk\bacdk1.png" id="9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97" r="66059"/>
            <a:stretch/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/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t="66341"/>
            <a:stretch/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descr="D:\bk\bklogo2_1-1.png" id="1029" name="Picture 5"/>
          <p:cNvPicPr>
            <a:picLocks noChangeArrowheads="1" noChangeAspect="1"/>
          </p:cNvPicPr>
          <p:nvPr/>
        </p:nvPicPr>
        <p:blipFill>
          <a:blip cstate="print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descr="D:\bk\bklogo2_1-1.png" id="16" name="Picture 5"/>
          <p:cNvPicPr>
            <a:picLocks noChangeArrowheads="1" noChangeAspect="1"/>
          </p:cNvPicPr>
          <p:nvPr/>
        </p:nvPicPr>
        <p:blipFill rotWithShape="1">
          <a:blip cstate="print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/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2123658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altLang="ko-KR" dirty="0" lang="qu" sz="4400"/>
              <a:t>Angelmanta Allin Willakuy</a:t>
            </a:r>
            <a:endParaRPr xmlns:a="http://schemas.openxmlformats.org/drawingml/2006/main" altLang="en-US" dirty="0" 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altLang="en-US" lang="ko-KR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altLang="en-US" lang="ko-KR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cstate="print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"/>
          <a:stretch/>
        </p:blipFill>
        <p:spPr>
          <a:xfrm flipH="1">
            <a:off x="4110626" y="1577312"/>
            <a:ext cx="5033374" cy="4299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262078"/>
      </p:ext>
    </p:extLst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delay="0" evt="onBegin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with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dur="500" id="7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8" nodeType="withEffect" presetClass="entr" presetID="2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in">
                                      <p:cBhvr>
                                        <p:cTn dur="500" id="1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1">
                            <p:stCondLst>
                              <p:cond delay="500"/>
                            </p:stCondLst>
                            <p:childTnLst>
                              <p:par>
                                <p:cTn fill="hold" id="12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14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15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accel="33333" decel="33333" fill="hold" id="17" nodeType="withEffect" presetClass="emph" presetID="6" presetSubtype="0" repeatCount="indefinite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dur="1500" fill="hold" id="18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fill="hold" id="19" nodeType="withEffect" presetClass="exit" presetID="10" presetSubtype="0" repeatCount="indefinite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500" id="2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 id="21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r="57834"/>
          <a:stretch/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/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t="66341"/>
            <a:stretch/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l="58439"/>
          <a:stretch/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32385" y="295192"/>
            <a:ext cx="4053592" cy="707886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altLang="ko-KR" dirty="0" lang="qu" sz="4000">
                <a:solidFill>
                  <a:srgbClr val="FF0000"/>
                </a:solidFill>
              </a:rPr>
              <a:t>Kunan punchaw Quiz</a:t>
            </a:r>
            <a:endParaRPr xmlns:a="http://schemas.openxmlformats.org/drawingml/2006/main" altLang="en-US" dirty="0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cstate="print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>
            <a:off x="6120560" y="10190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cstate="print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 flipH="1">
            <a:off x="2089806" y="101909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ko-KR" dirty="0" lang="q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¿Pitaq chay willakuyta Mariaman quykurqa?</a:t>
            </a:r>
            <a:endParaRPr xmlns:a="http://schemas.openxmlformats.org/drawingml/2006/main" altLang="en-US" dirty="0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en-US" dirty="0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altLang="ko-KR" dirty="0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Satanas</a:t>
            </a:r>
            <a:endParaRPr xmlns:a="http://schemas.openxmlformats.org/drawingml/2006/main" altLang="en-US" dirty="0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en-US" dirty="0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altLang="ko-KR" dirty="0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Mariapa amigan</a:t>
            </a:r>
            <a:endParaRPr xmlns:a="http://schemas.openxmlformats.org/drawingml/2006/main" altLang="en-US" dirty="0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en-US" dirty="0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altLang="ko-KR" dirty="0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Angel</a:t>
            </a:r>
            <a:endParaRPr xmlns:a="http://schemas.openxmlformats.org/drawingml/2006/main" altLang="en-US" dirty="0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en-US" dirty="0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altLang="ko-KR" dirty="0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Jesus</a:t>
            </a:r>
            <a:endParaRPr xmlns:a="http://schemas.openxmlformats.org/drawingml/2006/main" altLang="en-US" dirty="0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en-US" dirty="0" lang="qu" sz="2800">
                <a:solidFill>
                  <a:srgbClr val="FF0000"/>
                </a:solidFill>
              </a:rPr>
              <a:t>3 </a:t>
            </a:r>
            <a:r xmlns:a="http://schemas.openxmlformats.org/drawingml/2006/main">
              <a:rPr altLang="ko-KR" dirty="0" lang="qu" sz="2800">
                <a:solidFill>
                  <a:srgbClr val="FF0000"/>
                </a:solidFill>
              </a:rPr>
              <a:t>Angel</a:t>
            </a:r>
            <a:endParaRPr xmlns:a="http://schemas.openxmlformats.org/drawingml/2006/main" altLang="en-US" dirty="0" lang="ko-KR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744904"/>
      </p:ext>
    </p:extLst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0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MANAM. 54 Diospa Simin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2092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qu" altLang="ko-KR" sz="4400"/>
              <a:t>Samaria warmi pukyu qayllapi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10626" y="1782246"/>
            <a:ext cx="5033375" cy="402301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qu" sz="4000">
                <a:solidFill>
                  <a:srgbClr val="ff0000"/>
                </a:solidFill>
              </a:rPr>
              <a:t>Kunan punchawpa Simin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44627" y="4977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7999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q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pipas qosqay unuta ukyaqqa manan hayk'aqpas ch'akinqachu. Cheqaqtapunin payman qosqay unuqa wiñay kawsayman haykuq unu pukyuman tukupunqa”, nispa.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Juan</a:t>
            </a:r>
            <a:r xmlns:a="http://schemas.openxmlformats.org/drawingml/2006/main">
              <a:rPr altLang="en-US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4:14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67065" y="5476021"/>
            <a:ext cx="9053611" cy="13705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Samaria hallp’ata pasashaspan Jesusqa p’uytu qayllapi huk warmiwan tupaspa nirqan. “Ama hina kaspa, yakuta quway”, nispa.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1069"/>
            <a:ext cx="9144000" cy="546629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5650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0389" y="5565025"/>
            <a:ext cx="9053611" cy="1281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Chay warmiqa admirakuypaqmi karqa. Judiokuna mana Samaria runakunawan rimasqankurayku. “Pi kasqayta yachaspaykiqa yakutam mañakuwaq karqa”, nispa. Chaymi Jesusqa niran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565025"/>
            <a:ext cx="9053611" cy="1281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“Imaraykuchus qosqay unuqa manaña hayk’aqpas ch’akiq kawsay unu kasqanrayku.” Chay warmiqa Jesusmanta yachayta munarqa. “¿Pitaq kanki, ¿chay unuta quwankimanchu?”, nispa.</a:t>
            </a:r>
            <a:r xmlns:a="http://schemas.openxmlformats.org/drawingml/2006/main">
              <a:rPr lang="qu" altLang="en-US" sz="2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5650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59269"/>
            <a:ext cx="9070726" cy="939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Jesustaq kutichirqan: “Ñoqan Cristo, Diospa Churinpas kani”, nispa. Chayta uyarispanmi payqa admirasqallaña tarikurqa.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1643" cy="585926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556398"/>
            <a:ext cx="9107238" cy="1280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Yaku p'uyñunta saqispa llaqtaman kutispa runakunaman Jesusmanta rimarirqan. Askha runakunan Jesuswan tupanankupaq hamurqanku, hinaspan paypi iñirqanku Qespichiqninku kasqanpi.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55639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qu" sz="4000">
                <a:solidFill>
                  <a:srgbClr val="ff0000"/>
                </a:solidFill>
              </a:rPr>
              <a:t>Kunan punchawpi Yachachiy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87807" y="9778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2765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59532" y="940133"/>
            <a:ext cx="8424936" cy="44776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q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Samaritana warmiqa Jesuswan tuparuspanmi yaku p’uyñumanta lloqsispa llaqtachaman kutipurqan qespikuymanta allin willakuykunata llaqta runakunaman willananpaq.</a:t>
            </a:r>
            <a:r xmlns:a="http://schemas.openxmlformats.org/drawingml/2006/main">
              <a:rPr altLang="en-US" lang="q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q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Qhepamanmi askha runakuna qespichisqa karqanku willasqan allin willakuykunata uyarispanku, creespankupas.</a:t>
            </a:r>
            <a:r xmlns:a="http://schemas.openxmlformats.org/drawingml/2006/main">
              <a:rPr altLang="en-US" lang="q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q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¿Jesuswan tuparqankichu? ¿Hukkunamanchu Jesusmanta willashanki? ¿Ima niwaqtaq Samaria warmi hina Jesusta hukkunaman riqsichispa?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81208" y="173894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qu" sz="3200">
                <a:solidFill>
                  <a:srgbClr val="ff0000"/>
                </a:solidFill>
              </a:rPr>
              <a:t>¿Pitaq Jesusqa?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6538" y="864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8880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qu" sz="3600">
                <a:solidFill>
                  <a:srgbClr val="0070c0"/>
                </a:solidFill>
              </a:rPr>
              <a:t>Jesus</a:t>
            </a:r>
            <a:r xmlns:a="http://schemas.openxmlformats.org/drawingml/2006/main">
              <a:rPr altLang="en-US" lang="qu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altLang="ko-KR" lang="qu" sz="3600">
                <a:solidFill>
                  <a:srgbClr val="0070c0"/>
                </a:solidFill>
              </a:rPr>
              <a:t>nisqa..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q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Jesusmi kawsay unuta qowanchis mana hayk’aqpas almanchismanta ch’akikunanchispaq.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qu" sz="4000">
                <a:solidFill>
                  <a:srgbClr val="ff0000"/>
                </a:solidFill>
              </a:rPr>
              <a:t>Kunan punchaw Quiz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7213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118084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q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¿Maypitaq Jesusqa Samaria warmiwan tuparqa?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altLang="ko-KR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palaciopi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altLang="ko-KR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llaqtapi</a:t>
            </a:r>
            <a:r xmlns:a="http://schemas.openxmlformats.org/drawingml/2006/main">
              <a:rPr altLang="en-US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kikllu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altLang="ko-KR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qhatupi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altLang="ko-KR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pukyupi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qu" sz="2800">
                <a:solidFill>
                  <a:srgbClr val="ff0000"/>
                </a:solidFill>
              </a:rPr>
              <a:t>4 </a:t>
            </a:r>
            <a:r xmlns:a="http://schemas.openxmlformats.org/drawingml/2006/main">
              <a:rPr altLang="ko-KR" lang="qu" sz="2800">
                <a:solidFill>
                  <a:srgbClr val="ff0000"/>
                </a:solidFill>
              </a:rPr>
              <a:t>pukyupi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r="57834"/>
          <a:stretch/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/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t="66341"/>
            <a:stretch/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l="58439"/>
          <a:stretch/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34454" y="178210"/>
            <a:ext cx="4053592" cy="707886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altLang="ko-KR" dirty="0" lang="qu" sz="4000">
                <a:solidFill>
                  <a:srgbClr val="FF0000"/>
                </a:solidFill>
              </a:rPr>
              <a:t>Kunan punchawpa Simin</a:t>
            </a:r>
            <a:endParaRPr xmlns:a="http://schemas.openxmlformats.org/drawingml/2006/main" altLang="en-US" dirty="0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cstate="print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>
            <a:off x="6096379" y="8538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cstate="print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 flipH="1">
            <a:off x="206392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2228671"/>
            <a:ext cx="8208912" cy="1754326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ko-KR" dirty="0" lang="q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Wiksayuq kaspaykim huk qari wawata wachakunki, Jesus sutita churanaykipaq.</a:t>
            </a:r>
            <a:endParaRPr xmlns:a="http://schemas.openxmlformats.org/drawingml/2006/main" altLang="en-US" dirty="0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altLang="ko-KR" dirty="0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Lucas</a:t>
            </a:r>
            <a:r xmlns:a="http://schemas.openxmlformats.org/drawingml/2006/main">
              <a:rPr altLang="en-US" dirty="0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dirty="0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1:31</a:t>
            </a:r>
            <a:endParaRPr xmlns:a="http://schemas.openxmlformats.org/drawingml/2006/main" altLang="en-US" dirty="0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7059871"/>
      </p:ext>
    </p:extLst>
  </p:cSld>
  <p:clrMapOvr>
    <a:masterClrMapping/>
  </p:clrMapOvr>
</p:sld>
</file>

<file path=ppt/slides/slide11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qu" sz="4000">
                <a:solidFill>
                  <a:srgbClr val="ff0000"/>
                </a:solidFill>
              </a:rPr>
              <a:t>Kunan punchawpa Simin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44627" y="4977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7999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q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pipas qosqay unuta ukyaqqa manan hayk'aqpas ch'akinqachu. Cheqaqtapunin payman qosqay unuqa wiñay kawsayman haykuq unu pukyuman tukupunqa”, nispa.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Juan</a:t>
            </a:r>
            <a:r xmlns:a="http://schemas.openxmlformats.org/drawingml/2006/main">
              <a:rPr altLang="en-US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4:14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55 Diospa Palabran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2092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qu" altLang="ko-KR" sz="4400"/>
              <a:t>Llikaykita ukhu unuman wikch’uy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23928" y="1772816"/>
            <a:ext cx="5220072" cy="41764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qu" sz="4000">
                <a:solidFill>
                  <a:srgbClr val="ff0000"/>
                </a:solidFill>
              </a:rPr>
              <a:t>Kunan punchawpa Simin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9277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1736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q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Hinan Jesusqa Simonta nirqan: —Ama manchakuychu, kunanmantapachan runakunata hap'inki, nispa.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Lucas</a:t>
            </a:r>
            <a:r xmlns:a="http://schemas.openxmlformats.org/drawingml/2006/main">
              <a:rPr altLang="en-US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5:10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473005"/>
            <a:ext cx="9053611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Pedropa botenman rispanmi Jesusqa Pedrota nirqa. -Kunanqa ukhu yakuman rispa challwata hap’inaykipaq llikata wikch’uy.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3835"/>
            <a:ext cx="9144000" cy="54968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157192"/>
            <a:ext cx="9053611" cy="15560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“Maestro, tutantinmi sinchita llank’arqayku, manataqmi imatapas hap’iykuchu. Ichaqa chayta nisqaykiraykum llikakunata uraykachisaq”, nispa.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1571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2014" y="5373216"/>
            <a:ext cx="9070726" cy="1549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q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Chayta ruwaruspankum achka challwakunata hapirurqaku, chaymi llikankupas pakikuyta qallaykurqa. Chayta uyarispan Pedroqa admirakuran.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8"/>
          <a:stretch>
            <a:fillRect/>
          </a:stretch>
        </p:blipFill>
        <p:spPr>
          <a:xfrm>
            <a:off x="0" y="-1"/>
            <a:ext cx="9144000" cy="530120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69721"/>
            <a:ext cx="9107238" cy="10054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qu" sz="3000">
                <a:solidFill>
                  <a:schemeClr val="tx1">
                    <a:lumMod val="65000"/>
                    <a:lumOff val="35000"/>
                  </a:schemeClr>
                </a:solidFill>
              </a:rPr>
              <a:t>Chay ratopin Pedroqa wanakurqan Jesusqa Diospa Churin kasqanta yachaspa. - Huchasapam kani.</a:t>
            </a:r>
            <a:endParaRPr xmlns:a="http://schemas.openxmlformats.org/drawingml/2006/main" altLang="en-US" lang="ko-KR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28"/>
          <a:stretch>
            <a:fillRect/>
          </a:stretch>
        </p:blipFill>
        <p:spPr>
          <a:xfrm>
            <a:off x="0" y="-1"/>
            <a:ext cx="9144000" cy="586972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380672"/>
            <a:ext cx="9053611" cy="14563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qu" sz="3000">
                <a:solidFill>
                  <a:schemeClr val="tx1">
                    <a:lumMod val="65000"/>
                    <a:lumOff val="35000"/>
                  </a:schemeClr>
                </a:solidFill>
              </a:rPr>
              <a:t>Chaymi Jesusqa niran. “Ama manchakuychu, kunanmanta pachaqa runa apakuq challwaqmi kanki”, nispa. Pedroqa tukuy imata saqespan Jesuspa discipulon kapuran.</a:t>
            </a:r>
            <a:r xmlns:a="http://schemas.openxmlformats.org/drawingml/2006/main">
              <a:rPr altLang="en-US" lang="qu" sz="30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30"/>
          <a:stretch>
            <a:fillRect/>
          </a:stretch>
        </p:blipFill>
        <p:spPr>
          <a:xfrm>
            <a:off x="-12154" y="0"/>
            <a:ext cx="9156154" cy="53806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qu" sz="4000">
                <a:solidFill>
                  <a:srgbClr val="ff0000"/>
                </a:solidFill>
              </a:rPr>
              <a:t>Kunan punchawpa</a:t>
            </a:r>
            <a:r xmlns:a="http://schemas.openxmlformats.org/drawingml/2006/main">
              <a:rPr altLang="en-US" lang="qu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qu" sz="4000">
                <a:solidFill>
                  <a:srgbClr val="ff0000"/>
                </a:solidFill>
              </a:rPr>
              <a:t>Yachakuna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53113" y="9780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34972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268929"/>
            <a:ext cx="8352928" cy="35107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q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Pedro, Jesuswan tupaq.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q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pesapakuspan chayllapi kasukurqan.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q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¿Kanchu arrepentikuypas kasukuypas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q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Jesusman kawsayniykipi?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q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Pedroqa tukuy imata saqerparispan Jesusta qatikuran. Qanpas Pedro hina discipulon kanayki, payqa yachanmi cheqaq pesapakuyta, kasukuytapas.</a:t>
            </a:r>
            <a:r xmlns:a="http://schemas.openxmlformats.org/drawingml/2006/main">
              <a:rPr altLang="en-US" lang="q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85653"/>
            <a:ext cx="4053592" cy="5696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qu" sz="3200">
                <a:solidFill>
                  <a:srgbClr val="ff0000"/>
                </a:solidFill>
              </a:rPr>
              <a:t>¿Pitaq Jesusqa?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20863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qu" sz="3600">
                <a:solidFill>
                  <a:srgbClr val="0070c0"/>
                </a:solidFill>
              </a:rPr>
              <a:t>Jesusqa..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q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Jesusqa runakunaq experienciankumanta, atisqankumantapas aswan hatun milagrokunata ruwaqmi.</a:t>
            </a:r>
            <a:r xmlns:a="http://schemas.openxmlformats.org/drawingml/2006/main">
              <a:rPr altLang="en-US" lang="q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46 Diospa Simin Qelqa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757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qu" altLang="ko-KR" sz="4400"/>
              <a:t>Wawa Jesus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851920" y="1916833"/>
            <a:ext cx="5292080" cy="39604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qu" sz="4000">
                <a:solidFill>
                  <a:srgbClr val="ff0000"/>
                </a:solidFill>
              </a:rPr>
              <a:t>Kunan punchaw Quiz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1481" y="4180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10730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q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¿Imataq Pedropa llamkaynin karqa?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altLang="ko-KR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carpintero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altLang="ko-KR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michiq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altLang="ko-KR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challwaq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altLang="ko-KR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chakra llamk’aq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qu" sz="2800">
                <a:solidFill>
                  <a:srgbClr val="ff0000"/>
                </a:solidFill>
              </a:rPr>
              <a:t>3 </a:t>
            </a:r>
            <a:r xmlns:a="http://schemas.openxmlformats.org/drawingml/2006/main">
              <a:rPr altLang="ko-KR" lang="qu" sz="2800">
                <a:solidFill>
                  <a:srgbClr val="ff0000"/>
                </a:solidFill>
              </a:rPr>
              <a:t>challwaq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2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qu" sz="4000">
                <a:solidFill>
                  <a:srgbClr val="ff0000"/>
                </a:solidFill>
              </a:rPr>
              <a:t>Kunan punchawpa Simin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9277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1736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q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Hinan Jesusqa Simonta nirqan: —Ama manchakuychu, kunanmantapachan runakunata hap'inki, nispa.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Lucas</a:t>
            </a:r>
            <a:r xmlns:a="http://schemas.openxmlformats.org/drawingml/2006/main">
              <a:rPr altLang="en-US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5:10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56 Diospa Palabran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2092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qu" altLang="ko-KR" sz="4400"/>
              <a:t>Discipulokunata waqyaq Jesus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774017" y="1768514"/>
            <a:ext cx="5382334" cy="410875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0870" y="209707"/>
            <a:ext cx="4053592" cy="6932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qu" sz="4000">
                <a:solidFill>
                  <a:srgbClr val="ff0000"/>
                </a:solidFill>
              </a:rPr>
              <a:t>Kunan punchawpa Simin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6983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9161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484784"/>
            <a:ext cx="8208912" cy="2831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q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Felipetaq Natanaelta tarispa nirqan: —Moisespa Kamachikuy Simipi Moisespa qelqasqanta tarirqayku, profetakunapas qelqarqankun, Joseq churin Nazaret llaqtayoq Jesusta”, nispa.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82858" y="5146168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Juan</a:t>
            </a:r>
            <a:r xmlns:a="http://schemas.openxmlformats.org/drawingml/2006/main">
              <a:rPr altLang="en-US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 1 .</a:t>
            </a:r>
            <a:r xmlns:a="http://schemas.openxmlformats.org/drawingml/2006/main">
              <a:rPr altLang="en-US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45. 45.1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Jesusqa Pedrota, Andrésta, wasimasinku Felipetawan waqyaspa discipulo kanankupaq. -Qatiway!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7807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288438"/>
            <a:ext cx="9053611" cy="1558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Felipeqa amigon Natanaelmanmi Jesusta reqsichirqan. "Ñawpa Testamentopi profetakunaq qelqasqanku Mesiasmi rikhurimurqan".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229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59269"/>
            <a:ext cx="9070726" cy="939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"¡Nazaret! ¿Chaymantachu Mesias hamunman?" nispas Natanaelqa tapusqa. -Hamuy qawamuy, nispas Felipeqa nisqa.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7004"/>
            <a:ext cx="9144000" cy="584226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Chaymi Jesusqa Natanaelta nirqa. “Cheqaq Israel llaqtayoqmi kanki, manaraq Felipe waqyamushaqtiykin higos sach’a uranpiraq kashaspayki rikurqani.”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4730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380672"/>
            <a:ext cx="9053611" cy="14563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Chayta uyarispan Natanaelqa admirakuspa Jesusta hatuncharqan: “Yachachikuq, qanmi kanki Diospa Churin, Israelpa Reyninpas”, nispa.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3806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qu" sz="4000">
                <a:solidFill>
                  <a:srgbClr val="ff0000"/>
                </a:solidFill>
              </a:rPr>
              <a:t>Kunan punchawpi Yachachiy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9154" y="11671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10040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268929"/>
            <a:ext cx="8352928" cy="30249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q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Chayta Natanael yacharuptinñam</a:t>
            </a:r>
            <a:r xmlns:a="http://schemas.openxmlformats.org/drawingml/2006/main">
              <a:rPr altLang="en-US" lang="q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q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Jesusmi Mesias, paymi Jesusman hatuncharqan.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q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Jesuspa discipulon kapuran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q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Qespichiqninchis Jesustan hatunchananchis, Jesuspa discipulon hina kawsaytataqmi kawsananchis, paytataq kasukunanchis.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qu" sz="4000"/>
              <a:t>Kunan punchawpa Simin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22369" y="9973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28671"/>
            <a:ext cx="8208912" cy="17318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q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Kunanmi Davidpa llaqtapi huk Qespichiq nacerqanki; payqa Cristo Señormi.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Munasqa</a:t>
            </a:r>
            <a:r xmlns:a="http://schemas.openxmlformats.org/drawingml/2006/main">
              <a:rPr altLang="en-US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2:11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3164" y="291607"/>
            <a:ext cx="4053592" cy="5732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qu" sz="3200">
                <a:solidFill>
                  <a:srgbClr val="ff0000"/>
                </a:solidFill>
              </a:rPr>
              <a:t>¿Pitaq Jesusqa?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12160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92460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qu" sz="3600">
                <a:solidFill>
                  <a:srgbClr val="0070c0"/>
                </a:solidFill>
              </a:rPr>
              <a:t>Jesusqa...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q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Jesusmi runakunata discipulo hina waqyan Pay hina kanankupaq.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qu" sz="4000">
                <a:solidFill>
                  <a:srgbClr val="ff0000"/>
                </a:solidFill>
              </a:rPr>
              <a:t>Kunan punchaw Quiz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38382" y="10190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q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¿Pitaq Jesusta Natanaelman riqsichirqa?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altLang="ko-KR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Pedro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36713"/>
            <a:ext cx="84249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altLang="ko-KR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Felipe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altLang="ko-KR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Andrés sutiyuq runa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altLang="ko-KR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Pablo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3536713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qu" sz="2800">
                <a:solidFill>
                  <a:srgbClr val="ff0000"/>
                </a:solidFill>
              </a:rPr>
              <a:t>2 </a:t>
            </a:r>
            <a:r xmlns:a="http://schemas.openxmlformats.org/drawingml/2006/main">
              <a:rPr altLang="ko-KR" lang="qu" sz="2800">
                <a:solidFill>
                  <a:srgbClr val="ff0000"/>
                </a:solidFill>
              </a:rPr>
              <a:t>Felipe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3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0870" y="209707"/>
            <a:ext cx="4053592" cy="6932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qu" sz="4000">
                <a:solidFill>
                  <a:srgbClr val="ff0000"/>
                </a:solidFill>
              </a:rPr>
              <a:t>Kunan punchawpa Simin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6983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9161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533148"/>
            <a:ext cx="8208912" cy="2831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q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Felipetaq Natanaelta tarispa nirqan: —Moisespa Kamachikuy Simipi Moisespa qelqasqanta tarirqayku, profetakunapas qelqarqankun, Joseq churin Nazaret llaqtayoq Jesusta”, nispa.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82858" y="5146168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Juan</a:t>
            </a:r>
            <a:r xmlns:a="http://schemas.openxmlformats.org/drawingml/2006/main">
              <a:rPr altLang="en-US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 .</a:t>
            </a:r>
            <a:r xmlns:a="http://schemas.openxmlformats.org/drawingml/2006/main">
              <a:rPr altLang="en-US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45. 45.1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57 Diospa Palabran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34354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qu" altLang="ko-KR" sz="4400"/>
              <a:t>Wasi patamanta uraykamuq runa</a:t>
            </a:r>
            <a:endParaRPr xmlns:a="http://schemas.openxmlformats.org/drawingml/2006/main" lang="en-US" altLang="ko-KR" sz="4400"/>
          </a:p>
          <a:p>
            <a:pPr algn="ctr">
              <a:defRPr/>
            </a:pPr>
            <a:endParaRPr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10627" y="1772816"/>
            <a:ext cx="5015946" cy="41764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qu" sz="4000">
                <a:solidFill>
                  <a:srgbClr val="ff0000"/>
                </a:solidFill>
              </a:rPr>
              <a:t>Kunan punchawpa Simin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700808"/>
            <a:ext cx="8208912" cy="2831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q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Hatarispanmi esteranta hapiruspan llapallankuta qawaspan lluqsirqa. Kayqa llapa runakunatan admirachirqan, hinaspan Diosta yupaycharqanku: “Manan hayk’aqpas kay hinataqa rikurqaykuchu!”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21786" y="5301208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Marcos</a:t>
            </a:r>
            <a:r xmlns:a="http://schemas.openxmlformats.org/drawingml/2006/main">
              <a:rPr altLang="en-US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2:12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Runakuna Jesuspa qhaliyachisqanmanta uyarispankum mana puriy atiq amistadninkuta pusamurqaku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7807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0485" y="5301208"/>
            <a:ext cx="9053611" cy="1554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Ichaqa Jesuspa kasqanpiqa llumpay achka runakunam karqaku. Chaymi mana puriy atiq amigonkutaqa wasi patamanta Jesusman pusayta atirqankuchu.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30120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268156"/>
            <a:ext cx="9070726" cy="15498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Qhepamanmi mana puriy atiq amigota pusamuqkuna wasi pata p’akispa mana puriy atiq amigota Jesusman kacharqanku.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3012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5264"/>
            <a:ext cx="910723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Jesusqa iñiyninkuta rikuspa niran. "Huchkaykikunaqa pampachasqañam. Hatarispa wasiykiman kutiy".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517232"/>
            <a:ext cx="9053611" cy="1462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Admirakuypaqmi chay paralítico runaqa chay ratopi qhaliyapurqan. Chaymantataq sayarispa puririspa Diosta hatuncharqan.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3732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366" y="5651415"/>
            <a:ext cx="9054634" cy="11856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Maria wawayoq kanan tiempo chayamuqtinmi Belén llaqtaman rinan karqan. Ichaqa mana cuarto kasqanraykun huk pesebrepi wawayoq kapurqan..</a:t>
            </a:r>
            <a:r xmlns:a="http://schemas.openxmlformats.org/drawingml/2006/main">
              <a:rPr lang="qu" altLang="en-US" sz="24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33433"/>
            <a:ext cx="9144000" cy="562267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qu" sz="4000">
                <a:solidFill>
                  <a:srgbClr val="ff0000"/>
                </a:solidFill>
              </a:rPr>
              <a:t>Kunan punchawpi Yachachiy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7974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835696" y="4977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95535" y="940216"/>
            <a:ext cx="8352928" cy="44776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q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Paralíticoq amigonkunaqa sasachakuykunapin tarikurqanku, discapacitadotaqmi karqankupas, ichaqa manan saqeyta atirqankuchu Jesusman riyta. Jesuspi iñisqankuraykum.</a:t>
            </a:r>
            <a:r xmlns:a="http://schemas.openxmlformats.org/drawingml/2006/main">
              <a:rPr altLang="en-US" lang="q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q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¿Jesuspi iñiyniyoqchu kanchis?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q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Iñiywan Jesusman hamuspaqa manan saqenanchischu sasachakuykuna hark’awanchis chaypas.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q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Chayta ruwaspaqa, mana puriy atiq runa hinan Diosta hatunchayta atisun.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69776" y="212755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qu" sz="3200">
                <a:solidFill>
                  <a:srgbClr val="ff0000"/>
                </a:solidFill>
              </a:rPr>
              <a:t>¿Pitaq Jesusqa?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1744" y="5739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3826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qu" sz="3600">
                <a:solidFill>
                  <a:srgbClr val="0070c0"/>
                </a:solidFill>
              </a:rPr>
              <a:t>Jesus..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q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Jesusqa manan qepanchanchu payman hamuqkunata. Hinaspapas payman hamuqkunamanmi necesitasqankuta qon.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qu" sz="4000">
                <a:solidFill>
                  <a:srgbClr val="ff0000"/>
                </a:solidFill>
              </a:rPr>
              <a:t>Kunan punchaw Quiz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43414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1224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q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¿Imawantaq mana puriy atiq runa Jesusman hamurqa?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altLang="ko-KR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ventana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altLang="ko-KR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punku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altLang="ko-KR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pirqa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altLang="ko-KR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wasi pata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53314"/>
            <a:ext cx="8712968" cy="5121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qu" sz="2800">
                <a:solidFill>
                  <a:srgbClr val="ff0000"/>
                </a:solidFill>
              </a:rPr>
              <a:t>4 </a:t>
            </a:r>
            <a:r xmlns:a="http://schemas.openxmlformats.org/drawingml/2006/main">
              <a:rPr altLang="ko-KR" lang="qu" sz="2800">
                <a:solidFill>
                  <a:srgbClr val="ff0000"/>
                </a:solidFill>
              </a:rPr>
              <a:t>wasi pata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4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qu" sz="4000">
                <a:solidFill>
                  <a:srgbClr val="ff0000"/>
                </a:solidFill>
              </a:rPr>
              <a:t>Kunan punchawpa Simin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412776"/>
            <a:ext cx="8208912" cy="28334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q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Hatarispanmi esteranta hapiruspan llapallankuta qawaspan lluqsirqa. Kayqa llapa runakunatan admirachirqan, hinaspan Diosta yupaycharqanku: “Manan hayk’aqpas kay hinataqa rikurqaykuchu!”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21786" y="5301208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Marcos</a:t>
            </a:r>
            <a:r xmlns:a="http://schemas.openxmlformats.org/drawingml/2006/main">
              <a:rPr altLang="en-US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2:12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58 Diospa Simin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14256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qu" altLang="ko-KR" sz="4400"/>
              <a:t>Jesus Mateota waqyaspa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681166" y="1844824"/>
            <a:ext cx="5462834" cy="40780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qu" sz="4000">
                <a:solidFill>
                  <a:srgbClr val="ff0000"/>
                </a:solidFill>
              </a:rPr>
              <a:t>Kunan punchawpa Simin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11094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5112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605156"/>
            <a:ext cx="8208912" cy="2831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q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Jesusqa chaymanta ripushaqtinmi, Mateo sutiyoq runata rikuran impuesto cobraqpa cabinanpi tiyashaqta. -Qatiway, nispas Mateoqa sayarispa qatiparqan.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89530" y="5229200"/>
            <a:ext cx="3850653" cy="5124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Mateo</a:t>
            </a:r>
            <a:r xmlns:a="http://schemas.openxmlformats.org/drawingml/2006/main">
              <a:rPr altLang="en-US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9:9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9991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Chaypim karqa Mateo sutiyuq impuesto cobraq. Payqa Roma llaqtamantan Israel runakunaman impuesto cobraq.</a:t>
            </a:r>
            <a:r xmlns:a="http://schemas.openxmlformats.org/drawingml/2006/main">
              <a:rPr lang="qu" altLang="en-US" sz="30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4"/>
            <a:ext cx="9144000" cy="575658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380671"/>
            <a:ext cx="9053611" cy="14563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Mateoqa impuesto cobraqmi karan, chaymi askha qolqeyoq karan. Ichaqa judiokunaqa cheqnikurqankun Roma llaqtapi llank’aq impuesto cobraqkunata, chay llaqtaqa atipaqmi karqan.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4452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05264"/>
            <a:ext cx="907072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Jesusqa impuesto pagana wasipi tiyashaqta Mateota qhawarispa niran. "Qatiway".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3021"/>
            <a:ext cx="9144000" cy="58282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0984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Mateoqa kaq ratollan tukuy imata saqespa Jesusta qatikuran. Jesusta waqyamusqanmanta agradecekusqanraykun.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0613" y="-3135"/>
            <a:ext cx="9144000" cy="544835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Chaykamataq Belén llaqtapi ovejakunata qhawaq michiqkunaman hanaq pachamanta huk kunka uyarikurqan.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733256"/>
            <a:ext cx="9053611" cy="9990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“Manan qhalikunapaqchu doctorta necesitakun, aswanpas onqosqakunapaqmi”, nispa. Mateoqa Jesuspa discipulon kapuran.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71400"/>
            <a:ext cx="9144000" cy="57606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qu" sz="4000">
                <a:solidFill>
                  <a:srgbClr val="ff0000"/>
                </a:solidFill>
              </a:rPr>
              <a:t>Kunan punchawpi Yachachiy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42844" y="1235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92245" y="11260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268929"/>
            <a:ext cx="8352928" cy="39964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q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Mateoqa llaqtanpa cheqnisqan impuesto cobraq runan karan. Ichaqa, Jesusmi Mateota waqyaspa discipuloman tukuchirqan.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q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Ñoqanchispas Diospa llaqtanmi kanchis. Ichaqa manan Jesuspa discipulonkuna hinachu sutichasqa kanchis.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q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Ichaqa, Jesusmi waqyawanchis discipulonkunata ruwananchispaq. Chayraykun kasukunanchis waqyasqa kananpaq hina kananchispaq.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45877" y="254420"/>
            <a:ext cx="4053592" cy="5723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qu" sz="3200">
                <a:solidFill>
                  <a:srgbClr val="ff0000"/>
                </a:solidFill>
              </a:rPr>
              <a:t>¿Pitaq Jesusqa?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59042" y="864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02608" y="10748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qu" sz="3600">
                <a:solidFill>
                  <a:srgbClr val="0070c0"/>
                </a:solidFill>
              </a:rPr>
              <a:t>Jesus..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q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Kay pachapi wikch’usqa runakunatan Jesusqa waqyan Diospa llaqtan kanankupaq.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qu" sz="4000">
                <a:solidFill>
                  <a:srgbClr val="ff0000"/>
                </a:solidFill>
              </a:rPr>
              <a:t>Kunan punchaw Quiz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0187" y="2280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4638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q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¿Imataq Mateopa llamkaynin karqa?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61764"/>
            <a:ext cx="8424936" cy="5129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altLang="ko-KR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impuesto huñuq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altLang="ko-KR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challwaq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altLang="ko-KR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carpintero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altLang="ko-KR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sacerdote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6471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qu" sz="2800">
                <a:solidFill>
                  <a:srgbClr val="ff0000"/>
                </a:solidFill>
              </a:rPr>
              <a:t>1 </a:t>
            </a:r>
            <a:r xmlns:a="http://schemas.openxmlformats.org/drawingml/2006/main">
              <a:rPr altLang="ko-KR" lang="qu" sz="2800">
                <a:solidFill>
                  <a:srgbClr val="ff0000"/>
                </a:solidFill>
              </a:rPr>
              <a:t>impuesto huñuq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5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qu" sz="4000">
                <a:solidFill>
                  <a:srgbClr val="ff0000"/>
                </a:solidFill>
              </a:rPr>
              <a:t>Kunan punchawpa Simin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11094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5112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389131"/>
            <a:ext cx="8208912" cy="2831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q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Jesusqa chaymanta ripushaqtinmi, Mateo sutiyoq runata rikuran impuesto cobraqpa cabinanpi tiyashaqta. -Qatiway, nispas Mateoqa sayarispa qatiparqan.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89530" y="5229200"/>
            <a:ext cx="3850653" cy="5124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Mateo</a:t>
            </a:r>
            <a:r xmlns:a="http://schemas.openxmlformats.org/drawingml/2006/main">
              <a:rPr altLang="en-US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9:9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59 Diospa Palabran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2092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qu" altLang="ko-KR" sz="4400"/>
              <a:t>Jesusmi chunka ishkay discipulokunata akllarka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000375" y="1988840"/>
            <a:ext cx="5155975" cy="39616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qu" sz="4000">
                <a:solidFill>
                  <a:srgbClr val="ff0000"/>
                </a:solidFill>
              </a:rPr>
              <a:t>Kunan punchawpa Simin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9916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835696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189305"/>
            <a:ext cx="8208912" cy="44793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q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Huk p’unchaymi Jesusqa orqo pataman lloqsirqan mañakuq, hinaspan tutantin Diosmanta mañakurqan.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q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Paqarinñataqmi, discipulonkunata waqyaspa, chunka iskayniyoqta akllarqan, paykunatapas apostol kananpaqmi churarqan.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0">
              <a:defRPr/>
            </a:pPr>
            <a:endParaRPr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684041" y="5633640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Lucas</a:t>
            </a:r>
            <a:r xmlns:a="http://schemas.openxmlformats.org/drawingml/2006/main">
              <a:rPr altLang="en-US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 1.1.</a:t>
            </a:r>
            <a:r xmlns:a="http://schemas.openxmlformats.org/drawingml/2006/main">
              <a:rPr altLang="en-US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12-13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301208"/>
            <a:ext cx="9053611" cy="14596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Askha runakunan Jesusta uyarispa qatikurqanku. Jesuswan kuska rirqanku, Jesusmantataq yacharqanku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27584" y="476672"/>
            <a:ext cx="7263110" cy="46805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05264"/>
            <a:ext cx="907072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Mañakusqan qhepamanmi Jesusqa chunka iskayniyoq runakunata sut’ita akllarqan allin discipulo kanankupaq.</a:t>
            </a:r>
            <a:r xmlns:a="http://schemas.openxmlformats.org/drawingml/2006/main">
              <a:rPr lang="qu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074" y="0"/>
            <a:ext cx="9127926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5264"/>
            <a:ext cx="9107238" cy="100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Jesuswan kuska tiyanankupaq, allin willakuykunata willanankupaq, supaykunatapas qarqonankupaqmi akllasqa karqanku.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026" name="Picture 2" descr="http://cdn.www.ministry-to-children.com/wp-content/uploads/2013/06/Jesus-calls-disciples-1024x449.jpg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332656"/>
            <a:ext cx="9144000" cy="5301208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9070726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“¡Hanaq pacha hatunchasqa kachun, kay pachapaq thak kay! Kusikuychis, Jesusqa naceran”, nispa. Hanaq pachamanta angelkuna nirqanku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6307"/>
            <a:ext cx="9144000" cy="58709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380672"/>
            <a:ext cx="9053611" cy="14563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qu" sz="3000">
                <a:solidFill>
                  <a:schemeClr val="tx1">
                    <a:lumMod val="65000"/>
                    <a:lumOff val="35000"/>
                  </a:schemeClr>
                </a:solidFill>
              </a:rPr>
              <a:t>Yachachisqakunaqa imaymana runakunan karqanku: wakinqa challwaqmi karqanku, impuesto cobraq, revolucionario, wakintaq q’oñi phiñakuq.</a:t>
            </a:r>
            <a:endParaRPr xmlns:a="http://schemas.openxmlformats.org/drawingml/2006/main" altLang="en-US" lang="ko-KR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descr="http://3.bp.blogspot.com/-r_85EcS71Xs/UiSZPCnRSWI/AAAAAAAABI0/kiYACD3Y37Y/s1600/12+Disciples+with+names+b.png" id="2052" name="Picture 4"/>
          <p:cNvPicPr>
            <a:picLocks noChangeArrowheads="1" noChangeAspect="1"/>
          </p:cNvPicPr>
          <p:nvPr/>
        </p:nvPicPr>
        <p:blipFill rotWithShape="1">
          <a:blip r:embed="rId2"/>
          <a:srcRect b="68"/>
          <a:stretch>
            <a:fillRect/>
          </a:stretch>
        </p:blipFill>
        <p:spPr>
          <a:xfrm>
            <a:off x="-5899" y="1"/>
            <a:ext cx="9134828" cy="5373216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301208"/>
            <a:ext cx="9053611" cy="1554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Jesusmi ichaqa Diosmanta mañakuran discipulonkunata allinta akllananpaq, allintan paykunata akllarqan, allinta cuidarqan, allintataq yachachirqan.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20337" y="0"/>
            <a:ext cx="9164337" cy="53012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qu" sz="4000">
                <a:solidFill>
                  <a:srgbClr val="ff0000"/>
                </a:solidFill>
              </a:rPr>
              <a:t>Kunan punchawpi Yachachiy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89179" y="6609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4977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268929"/>
            <a:ext cx="8352928" cy="39964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Chayraykun Jesusqa discipulonkunata akllaran: 1) Diospa palabranta yachachinanpaq, 2) yachasqankuman hina allin willakuykunata willananpaq, 3) Diospa qhapaqsuyunpa atiyninta willananpaq. Chaykunaraykum Jesusqa discipulonkunata akllarqa.</a:t>
            </a:r>
            <a:r xmlns:a="http://schemas.openxmlformats.org/drawingml/2006/main">
              <a:rPr altLang="en-US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Jesuspa discipulonkunapas kanchismi.</a:t>
            </a:r>
            <a:endParaRPr xmlns:a="http://schemas.openxmlformats.org/drawingml/2006/main" altLang="ko-KR" 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Llank’ayninchisqa Jesuspa chunka iskayniyoq discipulonkunaq llank’asqankuwan kaqllan.</a:t>
            </a:r>
            <a:endParaRPr xmlns:a="http://schemas.openxmlformats.org/drawingml/2006/main" altLang="ko-KR" 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Kunanmantapacha discipulo kawsayta kawsasun </a:t>
            </a:r>
            <a:r xmlns:a="http://schemas.openxmlformats.org/drawingml/2006/main">
              <a:rPr altLang="ko-KR" lang="q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r xmlns:a="http://schemas.openxmlformats.org/drawingml/2006/main">
              <a:rPr altLang="en-US" lang="q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5188" y="182285"/>
            <a:ext cx="4053592" cy="5682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qu" sz="3200"/>
              <a:t>¿Pitaq Jesusqa?</a:t>
            </a:r>
            <a:r xmlns:a="http://schemas.openxmlformats.org/drawingml/2006/main">
              <a:rPr altLang="en-US" lang="qu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0925" y="5739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3341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qu" sz="3600">
                <a:solidFill>
                  <a:srgbClr val="0070c0"/>
                </a:solidFill>
              </a:rPr>
              <a:t>Jesus</a:t>
            </a:r>
            <a:r xmlns:a="http://schemas.openxmlformats.org/drawingml/2006/main">
              <a:rPr altLang="en-US" lang="qu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altLang="ko-KR" lang="qu" sz="3600">
                <a:solidFill>
                  <a:srgbClr val="0070c0"/>
                </a:solidFill>
              </a:rPr>
              <a:t>nisqa...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q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Jesusmi hanaq pachapi cheqaq kaqta yachachiwanchis, chhaynapi Jesuspa discipulonkuna hina wiñananchispaq.</a:t>
            </a:r>
            <a:r xmlns:a="http://schemas.openxmlformats.org/drawingml/2006/main">
              <a:rPr altLang="en-US" lang="q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qu" sz="4000">
                <a:solidFill>
                  <a:srgbClr val="ff0000"/>
                </a:solidFill>
              </a:rPr>
              <a:t>Kunan punchaw Quiz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6379" y="67454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q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¿Hayka discipulokunatataq Jesusqa akllarqa apostol kananpaq (kachasqa kaqkunata)??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altLang="ko-KR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chunka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altLang="ko-KR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chunka hukniyuq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39009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altLang="ko-KR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chunka iskayniyuq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altLang="ko-KR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chunka tawayuq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52871"/>
            <a:ext cx="8712968" cy="5124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qu" sz="2800">
                <a:solidFill>
                  <a:srgbClr val="ff0000"/>
                </a:solidFill>
              </a:rPr>
              <a:t>3 </a:t>
            </a:r>
            <a:r xmlns:a="http://schemas.openxmlformats.org/drawingml/2006/main">
              <a:rPr altLang="ko-KR" lang="qu" sz="2800">
                <a:solidFill>
                  <a:srgbClr val="ff0000"/>
                </a:solidFill>
              </a:rPr>
              <a:t>chunka iskayniyuq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6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qu" sz="4000">
                <a:solidFill>
                  <a:srgbClr val="ff0000"/>
                </a:solidFill>
              </a:rPr>
              <a:t>Kunan punchawpa Simin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9916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835696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980728"/>
            <a:ext cx="8208912" cy="44793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q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Huk p’unchaymi Jesusqa orqo pataman lloqsirqan mañakuq, hinaspan tutantin Diosmanta mañakurqan.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q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Paqarinñataqmi, discipulonkunata waqyaspa, chunka iskayniyoqta akllarqan, paykunatapas apostol kananpaqmi churarqan.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0">
              <a:defRPr/>
            </a:pPr>
            <a:endParaRPr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684041" y="5633640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Lucas</a:t>
            </a:r>
            <a:r xmlns:a="http://schemas.openxmlformats.org/drawingml/2006/main">
              <a:rPr altLang="en-US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 1.1.</a:t>
            </a:r>
            <a:r xmlns:a="http://schemas.openxmlformats.org/drawingml/2006/main">
              <a:rPr altLang="en-US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12-13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60 Diospa Palabran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27687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qu" altLang="ko-KR" sz="4400"/>
              <a:t>Urqupi Jesuspa yachachisqan Evangelio.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23928" y="1907599"/>
            <a:ext cx="5232422" cy="39097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qu" sz="4000">
                <a:solidFill>
                  <a:srgbClr val="ff0000"/>
                </a:solidFill>
              </a:rPr>
              <a:t>Kunan punchawpa Simin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5355" y="3982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201682"/>
            <a:ext cx="8208912" cy="33794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q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Hinaptinmi achka runakunata qawaspan huk orqopa patanman seqaruspan tiyaykurqa. Discipulonkunan payman hamurqanku.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q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Hinaspan paykunata yachachiyta qallarirqan: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q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—Kusisamiyoqmi espiritupi wakchakunaqa, paykunaqmi hanaq pacha qhapaqsuyunqa.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5251551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Mateo</a:t>
            </a:r>
            <a:r xmlns:a="http://schemas.openxmlformats.org/drawingml/2006/main">
              <a:rPr altLang="en-US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5:1-3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9991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Jesusmi orqopi askha runakunata yachachiran Diospa qhapaqsuyunpi runakuna hina imayna kawsanankupaq.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5266" y="620688"/>
            <a:ext cx="9144000" cy="50131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637" y="5661248"/>
            <a:ext cx="9070726" cy="15567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—Kusisamiyoqmi espiritupi wakchakunaqa, paykunaqmi hanaq pacha qhapaqsuyunqa.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0">
              <a:defRPr/>
            </a:pPr>
            <a:endParaRPr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23528" y="548680"/>
            <a:ext cx="8064896" cy="463774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Angelkunaq nisqan hina, Jesusqa uywa p’uyñupi qhali nacerqan.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6147" y="5072417"/>
            <a:ext cx="9107238" cy="1793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Kiruykikunata kiruykiwan kutichipuyta yacharqanki, ichaqa niykichismi lloq’e uyaykita pipas paña uyanta takaqman qonaykipaq. Hinaptinqa Diospa wawankunam kankichik!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703990" y="620688"/>
            <a:ext cx="5699258" cy="42484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537516"/>
            <a:ext cx="9053611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Wayrapi pisqukunata qhaway. Pisqukunaqa manam chakra llamkaytachu ruranku, ichaqa Diosmi llapallankuta mikuchin. ¡Manachu Pay pisqukunamanta aswanta cuidasunki!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5375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517232"/>
            <a:ext cx="9053611" cy="1462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Runakunaqa anchatan admirakurqanku Jesuspa yachachisqanmanta. Imaraykuchus Jesusqa mana común Bibliamanta yachachiqkunajinachu autoridadniyuq karqa.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332657"/>
            <a:ext cx="9144000" cy="50405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qu" sz="4000">
                <a:solidFill>
                  <a:srgbClr val="ff0000"/>
                </a:solidFill>
              </a:rPr>
              <a:t>Kunan punchawpi Yachachiy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6379" y="6159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7198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268929"/>
            <a:ext cx="8352928" cy="35107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q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Jesusmi willawanchik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q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Diospa llaqtanpa kawsayninqa kay pachaq kawsayninmanta hukniray kasqanmanta.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q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¿Kanchu kawsayninchispi mana kaqllachu Jesuspi mana iñiqkunamanta?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q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Qhawarisunchis, Diospa qhapaqsuyunpaq hina kawsayta.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205543"/>
            <a:ext cx="4053592" cy="5736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qu" sz="3200"/>
              <a:t>¿Pitaq Jesusqa ?</a:t>
            </a:r>
            <a:r xmlns:a="http://schemas.openxmlformats.org/drawingml/2006/main">
              <a:rPr altLang="en-US" lang="qu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65101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835696" y="2384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qu" sz="3600">
                <a:solidFill>
                  <a:srgbClr val="0070c0"/>
                </a:solidFill>
              </a:rPr>
              <a:t>Jesus..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q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Jesusmi t’ikrawanchis Diospa qhapaqsuyunpi runakuna hina kawsananchispaq.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qu" sz="4000"/>
              <a:t>Kunan punchaw Quiz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50373" y="11788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7113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q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¿Imatan espiritupi wakcha runakunaqa chaskinkuman?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altLang="ko-KR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qullqi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altLang="ko-KR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mikhuy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altLang="ko-KR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yupaychay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altLang="ko-KR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Diospa qhapaq suyun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53314"/>
            <a:ext cx="8712968" cy="5121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qu" sz="2800">
                <a:solidFill>
                  <a:srgbClr val="ff0000"/>
                </a:solidFill>
              </a:rPr>
              <a:t>4 </a:t>
            </a:r>
            <a:r xmlns:a="http://schemas.openxmlformats.org/drawingml/2006/main">
              <a:rPr altLang="ko-KR" lang="qu" sz="2800">
                <a:solidFill>
                  <a:srgbClr val="ff0000"/>
                </a:solidFill>
              </a:rPr>
              <a:t>Diospa qhapaq suyun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7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qu" sz="4000">
                <a:solidFill>
                  <a:srgbClr val="ff0000"/>
                </a:solidFill>
              </a:rPr>
              <a:t>Kunan punchawpa Simin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5355" y="3982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052736"/>
            <a:ext cx="8208912" cy="33840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q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Hinaptinmi achka runakunata qawaspan huk orqopa patanman seqaruspan tiyaykurqa. Discipulonkunan payman hamurqanku.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q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Hinaspan paykunata yachachiyta qallarirqan: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q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—Kusisamiyoqmi espiritupi wakchakunaqa, paykunaqmi hanaq pacha qhapaqsuyunqa.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5251551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Mateo</a:t>
            </a:r>
            <a:r xmlns:a="http://schemas.openxmlformats.org/drawingml/2006/main">
              <a:rPr altLang="en-US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5:1-3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61 Diospa Palabran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14256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qu" altLang="ko-KR" sz="4400"/>
              <a:t>Jesusmi wayra-parata thasnuchin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742929" y="1964254"/>
            <a:ext cx="5386639" cy="39398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qu" sz="4000">
                <a:solidFill>
                  <a:srgbClr val="ff0000"/>
                </a:solidFill>
              </a:rPr>
              <a:t>Kunan punchawpa Simin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628800"/>
            <a:ext cx="8208912" cy="22840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q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Hatarispanmi wayrata qaqchaspa olakunata nirqa: "Ch'inlla! ¡Ch'inlla kay!" Hinaptinmi wayraqa wañururqa, chaymi tukuy imapi hawkallaña karqa.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Marcos</a:t>
            </a:r>
            <a:r xmlns:a="http://schemas.openxmlformats.org/drawingml/2006/main">
              <a:rPr altLang="en-US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4: 1.1.</a:t>
            </a:r>
            <a:r xmlns:a="http://schemas.openxmlformats.org/drawingml/2006/main">
              <a:rPr altLang="en-US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39. 39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Jesusqa discipulonkunawanmi huk boteman seqaranku Galilea qochata chimpanankupaq.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2143" y="1"/>
            <a:ext cx="9144000" cy="57807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566881"/>
            <a:ext cx="9054634" cy="12320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Belén llaqtapi michiqkunam hamurqaku runakunata salvananpaq Diospa Churinta qawanankupaq. “¡Jesus! Diospa Churin! ¡Gracias kay hallp’aman hamusqaykimanta!”, nispa.</a:t>
            </a:r>
            <a:endParaRPr xmlns:a="http://schemas.openxmlformats.org/drawingml/2006/main" lang="en-US" altLang="ko-KR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56688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05264"/>
            <a:ext cx="907072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Chay qochata chimpashaspan qonqayllamanta sinchi phiña wayra wayramurqan, manchay olataq hamurqan.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141" y="-27383"/>
            <a:ext cx="9144000" cy="58326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5264"/>
            <a:ext cx="910723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Qhepamanmi discipulonkunaqa Jesusta niranku. ‘Yachachiq, ¡manachu imananpas yakupi chinkaykuptinchikqa!’ nispa.</a:t>
            </a:r>
            <a:r xmlns:a="http://schemas.openxmlformats.org/drawingml/2006/main">
              <a:rPr lang="qu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8052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494007"/>
            <a:ext cx="9053611" cy="13716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Jesustaq wayrata anyaspa olakunata nirqan: ¡Ch'inlla! ¡Ch’inlla kay!”, nispa. Hinaptinmi wayraqa wañururqa, chaymi tukuy imapi hawkallaña karqa.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2758"/>
            <a:ext cx="9144000" cy="54579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797713"/>
            <a:ext cx="9053611" cy="15536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Paykunaqa mancharisqallañam tapunakurqaku: “¿Pitaq kayri? ¡Wayrapas, olakunapas kasukunmi!”, nispa.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20840"/>
            <a:ext cx="9144000" cy="57768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qu" sz="4000">
                <a:solidFill>
                  <a:srgbClr val="ff0000"/>
                </a:solidFill>
              </a:rPr>
              <a:t>Kunan punchawpi Yachachiy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7657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835696" y="76572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95536" y="1052736"/>
            <a:ext cx="8352928" cy="39964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q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Diosllam lamar quchataqa kamachinman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q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hinaspa wayrapas.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q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Chayraykun Jesusqa kay pachata kamaq, kamachikuq Dios.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q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Creesqanchis Jesusqa manan askha dioskunamantachu, aswanpas sapallan, tukuy atiyniyoq Kamaq Diosmi.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q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Chayta yuyarispaqa iñiyninchistan wiñachinanchis.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55242" y="211849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qu" sz="3200">
                <a:solidFill>
                  <a:srgbClr val="ff0000"/>
                </a:solidFill>
              </a:rPr>
              <a:t>¿Pitaq Jesusqa?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6379" y="5957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qu" sz="3600">
                <a:solidFill>
                  <a:srgbClr val="0070c0"/>
                </a:solidFill>
              </a:rPr>
              <a:t>Jesus</a:t>
            </a:r>
            <a:r xmlns:a="http://schemas.openxmlformats.org/drawingml/2006/main">
              <a:rPr altLang="en-US" lang="qu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altLang="ko-KR" lang="qu" sz="3600">
                <a:solidFill>
                  <a:srgbClr val="0070c0"/>
                </a:solidFill>
              </a:rPr>
              <a:t>nisqa..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q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Jesusmi tukuy imapa dueñon, paymi kay pachapi tukuy imata ruwaq hinaspa kamachin.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qu" sz="4000">
                <a:solidFill>
                  <a:srgbClr val="ff0000"/>
                </a:solidFill>
              </a:rPr>
              <a:t>Kunan punchaw Quiz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7784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4907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q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¿Imatan Jesús kamachirqan lamar-qocha patapi, wayrapipas?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altLang="ko-KR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ch’inlla kay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altLang="ko-KR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kallpay hinaspa pukllay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altLang="ko-KR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rikchariy</a:t>
            </a:r>
            <a:r xmlns:a="http://schemas.openxmlformats.org/drawingml/2006/main">
              <a:rPr altLang="en-US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hanay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altLang="ko-KR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kichasqa</a:t>
            </a:r>
            <a:r xmlns:a="http://schemas.openxmlformats.org/drawingml/2006/main">
              <a:rPr altLang="en-US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qampaq</a:t>
            </a:r>
            <a:r xmlns:a="http://schemas.openxmlformats.org/drawingml/2006/main">
              <a:rPr altLang="en-US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ñawikuna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80928"/>
            <a:ext cx="8712968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qu" sz="2800">
                <a:solidFill>
                  <a:srgbClr val="ff0000"/>
                </a:solidFill>
              </a:rPr>
              <a:t>1 </a:t>
            </a:r>
            <a:r xmlns:a="http://schemas.openxmlformats.org/drawingml/2006/main">
              <a:rPr altLang="ko-KR" lang="qu" sz="2800">
                <a:solidFill>
                  <a:srgbClr val="ff0000"/>
                </a:solidFill>
              </a:rPr>
              <a:t>ch’inlla kay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8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qu" sz="4000">
                <a:solidFill>
                  <a:srgbClr val="ff0000"/>
                </a:solidFill>
              </a:rPr>
              <a:t>Kunan punchawpa Simin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628800"/>
            <a:ext cx="8208912" cy="22840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q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Hatarispanmi wayrata qaqchaspa olakunata nirqa: "Ch'inlla! ¡Ch'inlla kay!" Hinaptinmi wayraqa wañururqa, chaymi tukuy imapi hawkallaña karqa.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Marcos</a:t>
            </a:r>
            <a:r xmlns:a="http://schemas.openxmlformats.org/drawingml/2006/main">
              <a:rPr altLang="en-US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4: 1.1.</a:t>
            </a:r>
            <a:r xmlns:a="http://schemas.openxmlformats.org/drawingml/2006/main">
              <a:rPr altLang="en-US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39. 39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62 Diospa Palabran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14256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qu" altLang="ko-KR" sz="4400"/>
              <a:t>¿Pitaq P’achayta Llachparqa?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10626" y="1604156"/>
            <a:ext cx="5020256" cy="398436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qu" sz="4000">
                <a:solidFill>
                  <a:srgbClr val="ff0000"/>
                </a:solidFill>
              </a:rPr>
              <a:t>Kunan punchawpa Simin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02368" y="7636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034053"/>
            <a:ext cx="8208912" cy="28311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q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Jesusmanta uyarispanmi Jesuspa qepanman asuykuspa p'achanta llamiykurqa.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q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28.imaraykuchus payqa yuyaykurqan: "P'achanta llamiykusaq chayqa, qhaliyachisqa kasaq", nispa.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Marcos</a:t>
            </a:r>
            <a:r xmlns:a="http://schemas.openxmlformats.org/drawingml/2006/main">
              <a:rPr altLang="en-US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5: 1.1.</a:t>
            </a:r>
            <a:r xmlns:a="http://schemas.openxmlformats.org/drawingml/2006/main">
              <a:rPr altLang="en-US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27-28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02902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qu" sz="4000">
                <a:solidFill>
                  <a:srgbClr val="ff0000"/>
                </a:solidFill>
              </a:rPr>
              <a:t>Kunan punchawpi Yachachiy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6301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76868" y="125945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44824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q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Jesusqa tukuy imapi dueñon.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q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Diospa churinmi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q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Ichaqa Jesus kay hallp'aman hamuqtin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q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payqa huch’uyyaykukuq rikch’ayniyoqmi uywa p’uyñupi naceran.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q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Jesuspi iñiqkuna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q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Diospa wawankunan kanku.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q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Ichaqa Jesus hina huch’uyyaykukuspa, pisi kallpawan kawsananchis.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q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Askha runakunan Jesusmanta uyarirqanku, chaymi Jesusta qatikurqanku.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305"/>
          <a:stretch>
            <a:fillRect/>
          </a:stretch>
        </p:blipFill>
        <p:spPr>
          <a:xfrm flipH="1">
            <a:off x="0" y="-11034"/>
            <a:ext cx="9157178" cy="56722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05264"/>
            <a:ext cx="907072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Hinaptinmi huk warmi qipanta asuykuspa Jesuspa pachanta llachpaykurqa qhaliyananpaq.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640902" y="548680"/>
            <a:ext cx="6503098" cy="51612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81" y="4869160"/>
            <a:ext cx="9107238" cy="20345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Huk warmim 12 wataña yawar lluqsiy sutiyuq unquywan ñakarirqa. Askha imaymanatan kallpachakurqan allichananpaq, ichaqa manan allichasqachu karqan, llapan kapuqnintapas gastasqañan.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446138" y="830520"/>
            <a:ext cx="4214961" cy="36065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445224"/>
            <a:ext cx="9053611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‘¿Pitaq pachayta llachparqa??’ nispa. Chay ratopin Jesusqa repararqan atiynin paymanta lloqsipusqanmanta. Paymi hamuspa chakinman urmaykuspa tukuy cheqaq kaqta willarqan.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026" name="Picture 2" descr="http://cfile204.uf.daum.net/image/114EAC504D3FCCFA289261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42412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797713"/>
            <a:ext cx="905361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q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Jesustaq payta nirqan: ‘Ususi, iñiyniykin qhaliyachisunki’, nispa. Hawkalla riy’, nispa.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131"/>
          <a:stretch>
            <a:fillRect/>
          </a:stretch>
        </p:blipFill>
        <p:spPr>
          <a:xfrm>
            <a:off x="-3899" y="-28651"/>
            <a:ext cx="9144000" cy="58263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qu" sz="4000">
                <a:solidFill>
                  <a:srgbClr val="ff0000"/>
                </a:solidFill>
              </a:rPr>
              <a:t>Kunan punchawpi Yachachiy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3077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763688" y="10721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268929"/>
            <a:ext cx="8352928" cy="35107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q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Chay warmiqa 12 wataña yawarwan ñak’ariqmi Jesuspa kasqanman riran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q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iñiywan.</a:t>
            </a:r>
            <a:r xmlns:a="http://schemas.openxmlformats.org/drawingml/2006/main">
              <a:rPr altLang="en-US" lang="q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q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Jesusqa chay warmita qhaliyachispan runakunaq qayllanpi iñiyninta alabarqan.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q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Diosqa kunankamapas rikunmi iñiyninchista.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q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Sasa kaqkunawan tupaspaqa, 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q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iñiywan Diosman hamusun.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45204" y="205543"/>
            <a:ext cx="4053592" cy="5736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qu" sz="3200"/>
              <a:t>¿Pitaq Jesusqa ?</a:t>
            </a:r>
            <a:r xmlns:a="http://schemas.openxmlformats.org/drawingml/2006/main">
              <a:rPr altLang="en-US" lang="qu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2779" y="2384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0748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qu" sz="3600">
                <a:solidFill>
                  <a:srgbClr val="0070c0"/>
                </a:solidFill>
              </a:rPr>
              <a:t>Jesus..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q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Jesusqa yachanmi nanayninchiskunata, sasachakuyninchiskunatapas, chaykunatan allichan.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qu" sz="4000">
                <a:solidFill>
                  <a:srgbClr val="ff0000"/>
                </a:solidFill>
              </a:rPr>
              <a:t>Kunan punchaw Quiz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9295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4317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q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¿Imatan 12 wataña onqoq warmi Jesuswan llamiykurqan?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altLang="ko-KR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chukcha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altLang="ko-KR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maki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altLang="ko-KR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chaki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altLang="ko-KR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pacha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qu" sz="2800">
                <a:solidFill>
                  <a:srgbClr val="ff0000"/>
                </a:solidFill>
              </a:rPr>
              <a:t>4 </a:t>
            </a:r>
            <a:r xmlns:a="http://schemas.openxmlformats.org/drawingml/2006/main">
              <a:rPr altLang="ko-KR" lang="qu" sz="2800">
                <a:solidFill>
                  <a:srgbClr val="ff0000"/>
                </a:solidFill>
              </a:rPr>
              <a:t>pacha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9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qu" sz="4000">
                <a:solidFill>
                  <a:srgbClr val="ff0000"/>
                </a:solidFill>
              </a:rPr>
              <a:t>Kunan punchawpa Simin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02368" y="7636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052736"/>
            <a:ext cx="8208912" cy="28315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q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Jesusmanta uyarispanmi Jesuspa qepanman asuykuspa p'achanta llamiykurqa.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q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imaraykuchus payqa yuyaykurqan: “P’achanta llamiykusaq chayqa, qhaliyachisqa kasaq”, nispa.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Marcos</a:t>
            </a:r>
            <a:r xmlns:a="http://schemas.openxmlformats.org/drawingml/2006/main">
              <a:rPr altLang="en-US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5: 1.1.</a:t>
            </a:r>
            <a:r xmlns:a="http://schemas.openxmlformats.org/drawingml/2006/main">
              <a:rPr altLang="en-US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27-28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683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63 Diospa Palabran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2011487"/>
            <a:ext cx="3931114" cy="7488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qu" altLang="ko-KR" sz="4400"/>
              <a:t>¡Talitha koum!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272749" y="2011044"/>
            <a:ext cx="4868530" cy="38018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r="57834"/>
          <a:stretch/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/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t="66341"/>
            <a:stretch/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l="58439"/>
          <a:stretch/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34454" y="178210"/>
            <a:ext cx="4053592" cy="707886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altLang="ko-KR" dirty="0" lang="qu" sz="4000">
                <a:solidFill>
                  <a:srgbClr val="FF0000"/>
                </a:solidFill>
              </a:rPr>
              <a:t>Kunan punchawpa Simin</a:t>
            </a:r>
            <a:endParaRPr xmlns:a="http://schemas.openxmlformats.org/drawingml/2006/main" altLang="en-US" dirty="0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cstate="print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>
            <a:off x="6096379" y="8538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cstate="print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 flipH="1">
            <a:off x="206392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2228671"/>
            <a:ext cx="8208912" cy="1754326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ko-KR" dirty="0" lang="q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Wiksayuq kaspaykim huk qari wawata wachakunki, Jesus sutita churanaykipaq.</a:t>
            </a:r>
            <a:endParaRPr xmlns:a="http://schemas.openxmlformats.org/drawingml/2006/main" altLang="en-US" dirty="0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altLang="ko-KR" dirty="0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Lucas</a:t>
            </a:r>
            <a:r xmlns:a="http://schemas.openxmlformats.org/drawingml/2006/main">
              <a:rPr altLang="en-US" dirty="0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dirty="0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1:31</a:t>
            </a:r>
            <a:endParaRPr xmlns:a="http://schemas.openxmlformats.org/drawingml/2006/main" altLang="en-US" dirty="0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38097"/>
      </p:ext>
    </p:extLst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9131" y="175900"/>
            <a:ext cx="4053592" cy="5746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qu" sz="3200"/>
              <a:t>¿Pitaq Jesusqa?</a:t>
            </a:r>
            <a:r xmlns:a="http://schemas.openxmlformats.org/drawingml/2006/main">
              <a:rPr altLang="en-US" lang="qu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qu" sz="3600">
                <a:solidFill>
                  <a:srgbClr val="0070c0"/>
                </a:solidFill>
              </a:rPr>
              <a:t>Jesus..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q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Jesusmi kay pachaman hamurqan huch’uyyaykukuspa, huch’uyyaykukuspa, ichaqa Paymi cheqaq Reyninchis.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qu" sz="4000">
                <a:solidFill>
                  <a:srgbClr val="ff0000"/>
                </a:solidFill>
              </a:rPr>
              <a:t>Kunan punchawpa Simin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7556" y="5161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17352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q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Makinmanta hap'ispataq nirqan: "Talitha koum!" (chaytaq niyta munan: "Sipascha, niyki, hatariy!" ).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Marcos</a:t>
            </a:r>
            <a:r xmlns:a="http://schemas.openxmlformats.org/drawingml/2006/main">
              <a:rPr altLang="en-US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5: 1.1.</a:t>
            </a:r>
            <a:r xmlns:a="http://schemas.openxmlformats.org/drawingml/2006/main">
              <a:rPr altLang="en-US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41. 41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45195" y="5373216"/>
            <a:ext cx="9053611" cy="1549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Sinagogapi kamachikuq Jairo sutiyoq runan Jesusman asuykuspa nirqan; “Ususiymi wañupushan. Yanapaway”, nispa.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30120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637" y="5730539"/>
            <a:ext cx="907072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Jesuswan wasinman kutipushaspan huk runa phawaylla willasqa ususin wañupusqanmanta.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2866" y="-27384"/>
            <a:ext cx="9144000" cy="56886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733257"/>
            <a:ext cx="9107238" cy="1065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Wasinman chayaspataq Jairoq ususin wañusqaña kasharqan, runakunataq waqasharqanku.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714092"/>
            <a:ext cx="9053611" cy="10658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Hinan Jesusqa haykuspa paykunata nirqan: —Warmaqa manan wañusqachu, aswanpas puñushallanmi”, nispa.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7332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168" y="5042118"/>
            <a:ext cx="9053611" cy="1794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‘Makinmanta hap’ispataq nirqan: “¡Talitha koum!” (chaytaq niyta munan: "Sipascha, niyki, hatariy!" ). Chaylla sipasqa sayarispa puririrqa.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7311"/>
            <a:ext cx="9144000" cy="48618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qu" sz="4000">
                <a:solidFill>
                  <a:srgbClr val="ff0000"/>
                </a:solidFill>
              </a:rPr>
              <a:t>Kunan punchawpi Yachachiy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80090" y="5764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30131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95536" y="908720"/>
            <a:ext cx="8352928" cy="44822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q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Jesusmi wañuyta kamachin.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q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Wañuyqa runakunapaqqa aswan manchakuypaqmi, Jesusmi ichaqa atiparqa.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q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Mayninpiqa wañusunmi chaylla otaq qhepaman.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q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Ichaqa manan wañuyta manchakunaykichu.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q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Wañuypi kamachikuq Jesus kasqanraykum.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q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Hinaspapas iñinchismi wañuyta atipaq Jesuspi.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7073" y="219398"/>
            <a:ext cx="4053592" cy="569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qu" sz="3200">
                <a:solidFill>
                  <a:srgbClr val="ff0000"/>
                </a:solidFill>
              </a:rPr>
              <a:t>¿Pitaq Jesusqa?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80090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qu" sz="3600">
                <a:solidFill>
                  <a:srgbClr val="0070c0"/>
                </a:solidFill>
              </a:rPr>
              <a:t>Jesusqa..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q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Jesusmi kawsayta qoq, huk kutillapi kawsayta kamachikuqpas.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qu" sz="4000">
                <a:solidFill>
                  <a:srgbClr val="ff0000"/>
                </a:solidFill>
              </a:rPr>
              <a:t>Kunan punchaw Quiz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84558" y="6146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6146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q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¿Imataq “Talitha koum!” ninan?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indent="-514350" marL="514350">
              <a:buAutoNum type="circleNumDbPlain"/>
              <a:defRPr/>
            </a:pPr>
            <a:r xmlns:a="http://schemas.openxmlformats.org/drawingml/2006/main">
              <a:rPr altLang="ko-KR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Sipascha, ¡desayunay!</a:t>
            </a:r>
            <a:endParaRPr xmlns:a="http://schemas.openxmlformats.org/drawingml/2006/main" altLang="ko-KR" 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altLang="ko-KR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Sipascha, puñunaman riy!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altLang="ko-KR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Huch’uy sipascha, ¡hatariy!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altLang="ko-KR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Sipascha, takiyta takiy!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qu" sz="2800">
                <a:solidFill>
                  <a:srgbClr val="ff0000"/>
                </a:solidFill>
              </a:rPr>
              <a:t>3 </a:t>
            </a:r>
            <a:r xmlns:a="http://schemas.openxmlformats.org/drawingml/2006/main">
              <a:rPr altLang="ko-KR" lang="qu" sz="2800">
                <a:solidFill>
                  <a:srgbClr val="ff0000"/>
                </a:solidFill>
              </a:rPr>
              <a:t>Huch’uy sipascha, ¡hatariy!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20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qu" sz="4000">
                <a:solidFill>
                  <a:srgbClr val="ff0000"/>
                </a:solidFill>
              </a:rPr>
              <a:t>Kunan punchawpa Simin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7556" y="5161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17352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q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Makinmanta hap'ispataq nirqan: "Talitha koum!" (chaytaq niyta munan: "Sipascha, niyki, hatariy!" ).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Marcos</a:t>
            </a:r>
            <a:r xmlns:a="http://schemas.openxmlformats.org/drawingml/2006/main">
              <a:rPr altLang="en-US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5: 1.1.</a:t>
            </a:r>
            <a:r xmlns:a="http://schemas.openxmlformats.org/drawingml/2006/main">
              <a:rPr altLang="en-US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41. 41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9131" y="235378"/>
            <a:ext cx="4053592" cy="6961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qu" sz="4000">
                <a:solidFill>
                  <a:srgbClr val="ff0000"/>
                </a:solidFill>
              </a:rPr>
              <a:t>Kunan punchawpa</a:t>
            </a:r>
            <a:r xmlns:a="http://schemas.openxmlformats.org/drawingml/2006/main">
              <a:rPr altLang="en-US" lang="qu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qu" sz="4000">
                <a:solidFill>
                  <a:srgbClr val="ff0000"/>
                </a:solidFill>
              </a:rPr>
              <a:t>Tapurikuy</a:t>
            </a:r>
            <a:r xmlns:a="http://schemas.openxmlformats.org/drawingml/2006/main">
              <a:rPr altLang="en-US" lang="qu" sz="4000">
                <a:solidFill>
                  <a:srgbClr val="ff0000"/>
                </a:solidFill>
              </a:rPr>
              <a:t> 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6854" y="8062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5379" y="11517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q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¿Maypitaq Jesus nacerqa?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altLang="ko-KR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nisqa</a:t>
            </a:r>
            <a:r xmlns:a="http://schemas.openxmlformats.org/drawingml/2006/main">
              <a:rPr altLang="en-US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wasi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altLang="ko-KR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palacio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altLang="ko-KR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huk pesebrepi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altLang="ko-KR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lujo hotel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qu" sz="2800">
                <a:solidFill>
                  <a:srgbClr val="ff0000"/>
                </a:solidFill>
              </a:rPr>
              <a:t>3 </a:t>
            </a:r>
            <a:r xmlns:a="http://schemas.openxmlformats.org/drawingml/2006/main">
              <a:rPr altLang="ko-KR" lang="qu" sz="2800">
                <a:solidFill>
                  <a:srgbClr val="ff0000"/>
                </a:solidFill>
              </a:rPr>
              <a:t>huk pesebrepi</a:t>
            </a:r>
            <a:endParaRPr xmlns:a="http://schemas.openxmlformats.org/drawingml/2006/main" altLang="ko-KR" 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2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64 Diospa Simin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2011487"/>
            <a:ext cx="3931114" cy="14251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qu" altLang="ko-KR" sz="4400"/>
              <a:t>Betesda llaqtapi unquq runa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042928" y="2005434"/>
            <a:ext cx="5080000" cy="38018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qu" altLang="ko-KR" sz="4000">
                <a:solidFill>
                  <a:srgbClr val="ff0000"/>
                </a:solidFill>
              </a:rPr>
              <a:t>Kunan punchawpa Simin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0156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06342" y="6565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196752"/>
            <a:ext cx="8208912" cy="3383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Hinan Jesusqa payta nirqan: —Hatariy, alfombraykita hoqarispa puriy, nispa.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q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Chay ratopin chay runaqa qhaliyapurqan; nispas alfombranta hoqarispa puririsqa. Chay ruwakusqan p'unchayqa samana p'unchaymi karqan.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784634" y="5338092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Juan 5: 1.1.</a:t>
            </a:r>
            <a:r xmlns:a="http://schemas.openxmlformats.org/drawingml/2006/main">
              <a:rPr lang="q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8-9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311728"/>
            <a:ext cx="9053611" cy="15538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Jerusalén llaqtapin Betesda sutiyoq estanque kasharan. Askha onqosqa runakunan chaypi huñunakurqanku unukunaq kuyuyninta suyaspa.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16632"/>
            <a:ext cx="9144000" cy="51845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3" y="4365104"/>
            <a:ext cx="9070727" cy="22242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Señor Diospa angelninmi wakin tiempokunapi estanqueman uraykamuspa unuta kuyurichirqan. pipas chaymanta ñawpaqta, unu kuyurispa, yaykumuqqa, ima unquywanpas allinyasqa karqan.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19672" y="1268760"/>
            <a:ext cx="5080000" cy="33123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301208"/>
            <a:ext cx="9134646" cy="13739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Huk runam kasqa mana puriyta atiq. Jesusqa payta rikuspa kinsa chunka pusaqniyoq wataña chaypi kashaq runata tapuqtin. “¿Allin kayta munankichu?”, nispa.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284365"/>
            <a:ext cx="9107238" cy="1371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“Señor, unu kuyuriptinqa manam pipas yanapaqniy kanchu. ¡Ama hina kaspa, yanapaykuway!”, nispa. Hinan Jesusqa payta nirqan: —¡Hatariy! Alfombraykita hoqarispa puriy”, nispa.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75115" y="0"/>
            <a:ext cx="5157007" cy="53012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013176"/>
            <a:ext cx="9053611" cy="1558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Jesuspa nisqan hina, alfombranta hoqarispan puririrqan. Chay ratopin 38 wata onqoq onqosqa runaqa qhaliyapurqan.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595872" y="548680"/>
            <a:ext cx="5932858" cy="42484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qu" altLang="ko-KR" sz="4000">
                <a:solidFill>
                  <a:srgbClr val="ff0000"/>
                </a:solidFill>
              </a:rPr>
              <a:t>Kunan punchawpi Yachachiy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70780" y="14713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90870" y="125991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268929"/>
            <a:ext cx="8352928" cy="39393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q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Betesda estanquepi onqosqakunapaq aswan necesario kaqmi karqan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q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hampisqa kananpaq.</a:t>
            </a:r>
            <a:r xmlns:a="http://schemas.openxmlformats.org/drawingml/2006/main">
              <a:rPr lang="qu" altLang="en-U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q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Jesusqa yachanmi ima necesitasqanchistapas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q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ñuqanchikmanta aswan allin.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q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Jesusmi qowanchis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q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imatachus necesitanchis chayta.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196420"/>
            <a:ext cx="4053592" cy="57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qu" altLang="ko-KR" sz="3200"/>
              <a:t>¿Pitaq Jesusqa?</a:t>
            </a:r>
            <a:r xmlns:a="http://schemas.openxmlformats.org/drawingml/2006/main">
              <a:rPr lang="qu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102456" y="15610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89806" y="7848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ko-KR" sz="3600">
                <a:solidFill>
                  <a:srgbClr val="0070c0"/>
                </a:solidFill>
              </a:rPr>
              <a:t>Jesusqa..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Jesusmi llapa onqoykunata qhaliyachiq, atiyniyoqtaqmi tukuy imatapas kamachinanpaq.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15729" y="6341839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qu" altLang="ko-KR" sz="4000"/>
              <a:t>Kunan punchaw Quiz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120560" y="7211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12172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¿Imatataq chay unquq runa Jesusta mañakurqa?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¡ </a:t>
            </a:r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Ama hina kaspa, unquyniyta hampiy!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¡ </a:t>
            </a:r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Qespichiway, ama hina kaspa!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¡Ama hina kaspa, mikhunata quway!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Yanapaway unu kuyuriptin estanqueman uraykamunaypaq, ama hina kaspa!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48545"/>
            <a:ext cx="871296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en-US" sz="2800">
                <a:solidFill>
                  <a:srgbClr val="ff0000"/>
                </a:solidFill>
              </a:rPr>
              <a:t>4 </a:t>
            </a:r>
            <a:r xmlns:a="http://schemas.openxmlformats.org/drawingml/2006/main">
              <a:rPr lang="qu" altLang="ko-KR" sz="2800">
                <a:solidFill>
                  <a:srgbClr val="ff0000"/>
                </a:solidFill>
              </a:rPr>
              <a:t>Yanapaway unu kuyuriptin estanqueman uraykamunaypaq, ama hina kaspa!</a:t>
            </a:r>
            <a:endParaRPr xmlns:a="http://schemas.openxmlformats.org/drawingml/2006/main" lang="en-US" alt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qu" sz="4000"/>
              <a:t>Kunan punchawpa Simin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22369" y="9973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28671"/>
            <a:ext cx="8208912" cy="17318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q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Kunanmi Davidpa llaqtapi huk Qespichiq nacerqanki; payqa Cristo Señormi.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Munasqa</a:t>
            </a:r>
            <a:r xmlns:a="http://schemas.openxmlformats.org/drawingml/2006/main">
              <a:rPr altLang="en-US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2:11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qu" altLang="ko-KR" sz="4000">
                <a:solidFill>
                  <a:srgbClr val="ff0000"/>
                </a:solidFill>
              </a:rPr>
              <a:t>Kunan punchawpa Simin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0156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06342" y="6565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126013"/>
            <a:ext cx="8208912" cy="33869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Hinan Jesusqa payta nirqan: —Hatariy, alfombraykita hoqarispa puriy, nispa.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q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9.Chaylla runaqa qhaliyasqa; nispas alfombranta hoqarispa puririsqa. Chay ruwakusqan p'unchayqa samana p'unchaymi karqan.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784634" y="5338092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Juan 5: 1.1.</a:t>
            </a:r>
            <a:r xmlns:a="http://schemas.openxmlformats.org/drawingml/2006/main">
              <a:rPr lang="q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8-9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5283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65 Diospa Palabran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2126466"/>
            <a:ext cx="3931114" cy="1433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qu" altLang="ko-KR" sz="4400"/>
              <a:t>5.000 Qharikunata mikhuchiq Jesus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042928" y="2110704"/>
            <a:ext cx="5080000" cy="35913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qu" altLang="ko-KR" sz="4000">
                <a:solidFill>
                  <a:srgbClr val="ff0000"/>
                </a:solidFill>
              </a:rPr>
              <a:t>Kunan punchawpa Simin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75759" y="95760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228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ko-KR" sz="3600"/>
              <a:t>Chaymantataq Jesusqa t’antata hap’ispa graciasta qorqan, tiyashaqkunamantaq munasqankuman hina rakirqan. Chaynatam challwakunawanpas rurarqa.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Juan</a:t>
            </a:r>
            <a:r xmlns:a="http://schemas.openxmlformats.org/drawingml/2006/main">
              <a:rPr lang="q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 1.1.</a:t>
            </a:r>
            <a:r xmlns:a="http://schemas.openxmlformats.org/drawingml/2006/main">
              <a:rPr lang="q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11. 11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Pichqa waranqa masnin runakunam huñunakurqaku Jesuspa yachachisqanta uyarinankupaq.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1"/>
            <a:ext cx="9144000" cy="56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445224"/>
            <a:ext cx="9144000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Ichaqa almuerzo horañam karqa. Lliwmi yarqasqa kachkasqaku, ichaqa manam ima mikuypas kasqakuchu, iskay challwalla, pichqa t'antawan.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2878"/>
            <a:ext cx="9144000" cy="54581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51520" y="5221515"/>
            <a:ext cx="9134646" cy="15488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Chaymantataq Jesusqa t’antata challwatawan hap’ispa graciasta qorqan, tiyaqkunamantaq munasqankuman hina rakirqan.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54" y="0"/>
            <a:ext cx="9144000" cy="50131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880" y="5903358"/>
            <a:ext cx="9107238" cy="9432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Ichaqa, ¡imapas admirakuypaqmi pasarqa! ¡Chay 5.000 runakunaqa saksasqa kanankupaqmi suficiente karqanku!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4"/>
            <a:ext cx="9144000" cy="576063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7725" y="5301208"/>
            <a:ext cx="9053611" cy="1554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Chaykunata huñuspataq, chunka iskayniyoq canastakunaman hunt'achirqanku mikhuq runakunaq puchusqan phisqa cebada t'antawan.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3"/>
            <a:ext cx="9144000" cy="532859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qu" altLang="ko-KR" sz="4000">
                <a:solidFill>
                  <a:srgbClr val="ff0000"/>
                </a:solidFill>
              </a:rPr>
              <a:t>Kunan punchawpi Yachachiy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209491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4977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88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q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Ñoqaykupaqqa manan imaynapipas 5.000 más runakuna hunt’aykusunmanchu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q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pichqa tantawan iskay challwawan.</a:t>
            </a:r>
            <a:r xmlns:a="http://schemas.openxmlformats.org/drawingml/2006/main">
              <a:rPr lang="qu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q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Ichaqa Diospa Churin Jesusmi paykunawan milagrokunata ruwaran.</a:t>
            </a:r>
            <a:r xmlns:a="http://schemas.openxmlformats.org/drawingml/2006/main">
              <a:rPr lang="qu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q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Aswan importanteqa Jesuswan sapa kuti kaymi, manan imapas askhachu otaq manapas.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7931" y="201469"/>
            <a:ext cx="4053592" cy="5681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qu" altLang="ko-KR" sz="3200"/>
              <a:t>¿Pitaq Jesusqa?</a:t>
            </a:r>
            <a:r xmlns:a="http://schemas.openxmlformats.org/drawingml/2006/main">
              <a:rPr lang="qu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8642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51060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ko-KR" sz="3600">
                <a:solidFill>
                  <a:srgbClr val="0070c0"/>
                </a:solidFill>
              </a:rPr>
              <a:t>Jesusqa..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Jesusmi askha mikhunata qowasunman.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47 Diospa Simin Qelqa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21008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qu" altLang="ko-KR" sz="4400"/>
              <a:t>Sumaq p'unchaw Jesuspaq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95937" y="1916832"/>
            <a:ext cx="5148064" cy="39604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qu" altLang="ko-KR" sz="4000">
                <a:solidFill>
                  <a:srgbClr val="ff0000"/>
                </a:solidFill>
              </a:rPr>
              <a:t>Kunan punchaw Quiz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07963" y="85212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4059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¿Hayka mikuy puchurqa 5.000 runakunaman Jesus mikuchisqan qipata?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chunka canasta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chunka hukniyuq canasta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76773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chunka iskayniyuq canasta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chunka kimsayuq canasta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7026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en-US" sz="2800">
                <a:solidFill>
                  <a:srgbClr val="ff0000"/>
                </a:solidFill>
              </a:rPr>
              <a:t>3 </a:t>
            </a:r>
            <a:r xmlns:a="http://schemas.openxmlformats.org/drawingml/2006/main">
              <a:rPr lang="qu" altLang="ko-KR" sz="2800">
                <a:solidFill>
                  <a:srgbClr val="ff0000"/>
                </a:solidFill>
              </a:rPr>
              <a:t>chunka iskayniyuq canasta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3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qu" altLang="ko-KR" sz="4000">
                <a:solidFill>
                  <a:srgbClr val="ff0000"/>
                </a:solidFill>
              </a:rPr>
              <a:t>Kunan punchawpa Simin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75759" y="95760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228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ko-KR" sz="3600"/>
              <a:t>Chaymantataq Jesusqa t’antata hap’ispa graciasta qorqan, tiyashaqkunamantaq munasqankuman hina rakirqan. Chaynatam challwakunawanpas rurarqa.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Juan</a:t>
            </a:r>
            <a:r xmlns:a="http://schemas.openxmlformats.org/drawingml/2006/main">
              <a:rPr lang="q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 1.1.</a:t>
            </a:r>
            <a:r xmlns:a="http://schemas.openxmlformats.org/drawingml/2006/main">
              <a:rPr lang="q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11. 11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66 Diospa Simin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2126466"/>
            <a:ext cx="3931114" cy="21007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qu" altLang="ko-KR" sz="4400"/>
              <a:t>Jesusqa unu patapin purishan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064314" y="2124741"/>
            <a:ext cx="5079371" cy="35913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69832" y="247010"/>
            <a:ext cx="4053592" cy="6940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qu" altLang="ko-KR" sz="4000">
                <a:solidFill>
                  <a:srgbClr val="ff0000"/>
                </a:solidFill>
              </a:rPr>
              <a:t>Kunan punchawpa Simin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9261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124744"/>
            <a:ext cx="8208912" cy="3383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ko-KR" sz="3600"/>
              <a:t>Kimsa otaq kimsa legua kuskanninta remaspankum, Jesusta rikurqaku boteman asuykuchkaqta, yakupa hawanpi purichkaqta. Hinan mancharikurqanku.</a:t>
            </a:r>
            <a:endParaRPr xmlns:a="http://schemas.openxmlformats.org/drawingml/2006/main" lang="en-US" altLang="ko-KR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qu" altLang="ko-KR" sz="3600"/>
              <a:t>Paykunataq ichaqa paykunata nirqan: —Noqan kani, ama manchakuychischu, nispa.</a:t>
            </a:r>
            <a:endParaRPr xmlns:a="http://schemas.openxmlformats.org/drawingml/2006/main" lang="en-US" alt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924842" y="518942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Juan</a:t>
            </a:r>
            <a:r xmlns:a="http://schemas.openxmlformats.org/drawingml/2006/main">
              <a:rPr lang="q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 1.1.</a:t>
            </a:r>
            <a:r xmlns:a="http://schemas.openxmlformats.org/drawingml/2006/main">
              <a:rPr lang="q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19-20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8773" y="5254660"/>
            <a:ext cx="9053611" cy="15538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Jesus sapallan orqopi mañakushaqtinmi discipulonkuna boteta remasharqanku qocha chimpaman.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5674"/>
            <a:ext cx="9144000" cy="516286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8166"/>
            <a:ext cx="9144000" cy="1066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Qhepamanmi tutayaqña karqan, wayrapas unupas kallpawan q’omerllañan wiñarqan.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7332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708" y="5439066"/>
            <a:ext cx="9134646" cy="13694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“¡Qhawariychis! ¡Pipas unu patapi purishan!“ Mancharisqallañan karqanku. Hukninmi waqarqan: “¡Pipas unu patapin purishan!”, nispa.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54" y="1"/>
            <a:ext cx="9144000" cy="54452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81" y="5733256"/>
            <a:ext cx="9107238" cy="1065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“Ñuqam kani: ama manchakuychu!” Jesusmi unu patapi purishan.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0035" y="5473005"/>
            <a:ext cx="9053611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Chayta uyarispankum admirakurqaku. Paykunaqa botepi Jesusta chaskirqanku. Chaymi piensaranku: “¡Jesusqa Diospa churinchá!”, nispa.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0354" y="1"/>
            <a:ext cx="9144000" cy="5229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qu" altLang="ko-KR" sz="4000">
                <a:solidFill>
                  <a:srgbClr val="ff0000"/>
                </a:solidFill>
              </a:rPr>
              <a:t>Kunan punchawpi Yachachiy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220545" y="11277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1329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88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q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Yaku patapi puriyqa imapas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q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mana pipas ruwayta atinchu.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q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Jesusmi ichaqa unu patapi puriran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q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discipulonkunata tarinanpaq.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q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Jesusqa huk especial runa kasqanraykun, 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q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Diospa churin.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q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Cheqaqtapunin creenanchis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q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Jesusqa Diospa Churin kasqanmanta.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qu" sz="4000">
                <a:solidFill>
                  <a:srgbClr val="ff0000"/>
                </a:solidFill>
              </a:rPr>
              <a:t>Kunan punchawpa</a:t>
            </a:r>
            <a:r xmlns:a="http://schemas.openxmlformats.org/drawingml/2006/main">
              <a:rPr altLang="en-US" lang="qu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qu" sz="4000">
                <a:solidFill>
                  <a:srgbClr val="ff0000"/>
                </a:solidFill>
              </a:rPr>
              <a:t>Rimay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11260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561519"/>
            <a:ext cx="8208912" cy="3380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q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Wasiman chayaspataq, maman Mariawan wawata rikurqanku, k’umuykukuspataq yupaycharqanku. Chaymantataq qhapaq kayninkuta kichaspa qorimanta, inciensomanta, mirramanta ima regalokunata qorqanku.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745514" y="5600325"/>
            <a:ext cx="3850653" cy="512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Mateo 2:11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66320" y="269682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qu" altLang="ko-KR" sz="3200">
                <a:solidFill>
                  <a:srgbClr val="ff0000"/>
                </a:solidFill>
              </a:rPr>
              <a:t>¿Pitaq Jesusqa?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8608" y="105989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9200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ko-KR" sz="3600">
                <a:solidFill>
                  <a:srgbClr val="0070c0"/>
                </a:solidFill>
              </a:rPr>
              <a:t>Jesusqa..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Jesusmi hamuwanchis yanapawananchispaq qespichiwananchispaq ima hark’akuyniyoqña kanchis chaypas.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qu" altLang="ko-KR" sz="4000">
                <a:solidFill>
                  <a:srgbClr val="ff0000"/>
                </a:solidFill>
              </a:rPr>
              <a:t>Kunan punchaw Quiz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5883667" y="9912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¿Imaynatataq Jesusqa discipulonkunaman hamurqa qucha chawpipi??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yaku patapi phaway..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aswan utqaylla boteman seqaspa...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nadaspa..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yaku patapi purispa..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en-US" sz="2800">
                <a:solidFill>
                  <a:srgbClr val="ff0000"/>
                </a:solidFill>
              </a:rPr>
              <a:t>4 </a:t>
            </a:r>
            <a:r xmlns:a="http://schemas.openxmlformats.org/drawingml/2006/main">
              <a:rPr lang="qu" altLang="ko-KR" sz="2800">
                <a:solidFill>
                  <a:srgbClr val="ff0000"/>
                </a:solidFill>
              </a:rPr>
              <a:t>yaku patapi purispa..</a:t>
            </a:r>
            <a:endParaRPr xmlns:a="http://schemas.openxmlformats.org/drawingml/2006/main" lang="en-US" alt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4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69832" y="247010"/>
            <a:ext cx="4053592" cy="6940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qu" altLang="ko-KR" sz="4000">
                <a:solidFill>
                  <a:srgbClr val="ff0000"/>
                </a:solidFill>
              </a:rPr>
              <a:t>Kunan punchawpa Simin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9261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270030"/>
            <a:ext cx="8208912" cy="33857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ko-KR" sz="3600"/>
              <a:t>Kimsa otaq kimsa legua kuskanninta remaspankum, Jesusta rikurqaku boteman asuykuchkaqta, yakupa hawanpi purichkaqta. Hinan mancharikurqanku.</a:t>
            </a:r>
            <a:endParaRPr xmlns:a="http://schemas.openxmlformats.org/drawingml/2006/main" lang="en-US" altLang="ko-KR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qu" altLang="ko-KR" sz="3600"/>
              <a:t>Paykunataq ichaqa paykunata nirqan: —Noqan kani, ama manchakuychischu, nispa.</a:t>
            </a:r>
            <a:endParaRPr xmlns:a="http://schemas.openxmlformats.org/drawingml/2006/main" lang="en-US" alt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924842" y="518942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Juan</a:t>
            </a:r>
            <a:r xmlns:a="http://schemas.openxmlformats.org/drawingml/2006/main">
              <a:rPr lang="q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 1.1.</a:t>
            </a:r>
            <a:r xmlns:a="http://schemas.openxmlformats.org/drawingml/2006/main">
              <a:rPr lang="q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19-20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67 Diospa Simin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2126466"/>
            <a:ext cx="3931114" cy="21007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qu" altLang="ko-KR" sz="4400"/>
              <a:t>Pedropa Cristomanta willakusqan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23928" y="2126466"/>
            <a:ext cx="5232422" cy="35913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qu" altLang="ko-KR" sz="4000">
                <a:solidFill>
                  <a:srgbClr val="ff0000"/>
                </a:solidFill>
              </a:rPr>
              <a:t>Kunan punchawpa Simin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6379" y="4958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2388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1182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ko-KR" sz="3600"/>
              <a:t>Simón Pedrotaq kutichirqan: —Qanmi kanki Cristo, kawsaq Diospa Churin, nispa.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Mateo</a:t>
            </a:r>
            <a:r xmlns:a="http://schemas.openxmlformats.org/drawingml/2006/main">
              <a:rPr lang="q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16: 16.</a:t>
            </a:r>
            <a:r xmlns:a="http://schemas.openxmlformats.org/drawingml/2006/main">
              <a:rPr lang="q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Huk punchawmi Jesusqa discipulonkunata tapurqa: “¿Pitaq runakuna ninku Runapa Churin?”, nispa.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70" t="30" r="20" b="60"/>
          <a:stretch>
            <a:fillRect/>
          </a:stretch>
        </p:blipFill>
        <p:spPr>
          <a:xfrm>
            <a:off x="0" y="0"/>
            <a:ext cx="9144000" cy="568312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Paykunataq kutichirqanku: —Wakinkunaqa Bautizaq Juanmi ninku; wakintaq Elias ninku; hinaspa huknin profetapas”, nispa.</a:t>
            </a:r>
            <a:r xmlns:a="http://schemas.openxmlformats.org/drawingml/2006/main">
              <a:rPr lang="qu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t="40"/>
          <a:stretch>
            <a:fillRect/>
          </a:stretch>
        </p:blipFill>
        <p:spPr>
          <a:xfrm>
            <a:off x="521803" y="250"/>
            <a:ext cx="8100392" cy="57083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8166"/>
            <a:ext cx="9144000" cy="1066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-Ichaqa, ¿imataq qampaqri? nispa tapusqa. - ¿Pitaq kani nispa ninki?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36512" y="5805264"/>
            <a:ext cx="91346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Simón Pedrotaq kutichirqan: —Qanmi kanki Cristo, kawsaq Diospa Churin, nispa.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/>
          <a:srcRect l="31560" t="48950"/>
          <a:stretch>
            <a:fillRect/>
          </a:stretch>
        </p:blipFill>
        <p:spPr>
          <a:xfrm>
            <a:off x="0" y="-1"/>
            <a:ext cx="9144000" cy="58052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81" y="5733256"/>
            <a:ext cx="9107238" cy="941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Ancha kusikuywanmi Jesusqa niran. "¡Allinta ninki confesionniykimanta! ¡Kay qaqa patapin iglesiayta hatarichisaq!"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/>
          <a:stretch>
            <a:fillRect/>
          </a:stretch>
        </p:blipFill>
        <p:spPr>
          <a:xfrm>
            <a:off x="773832" y="0"/>
            <a:ext cx="7596336" cy="55892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Jesus naceqtinmi inti lloqsimuy ladopi doctorkunaman huk ch’aska rikhurimurqan.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8052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qu" altLang="ko-KR" sz="4000">
                <a:solidFill>
                  <a:srgbClr val="ff0000"/>
                </a:solidFill>
              </a:rPr>
              <a:t>Kunan punchawpi Yachachiy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230483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61528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4474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q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Pedroqa allintan yacharan pichus Jesus kasqanta, chaymi Jesusmanta allinta willaran.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q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Chayta uyarispanmi Jesusqa Pedrota alabarqa allinta willakusqanmanta.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q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¿Pitaq Jesuspa kasqanta piensanchik?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q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Bibliaq nisqan hinapunin Jesusta reqsinanchis, Bibliaq nisqan hinan Jesusmanta willananchis.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5522" y="235315"/>
            <a:ext cx="4053592" cy="5724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qu" altLang="ko-KR" sz="3200">
                <a:solidFill>
                  <a:srgbClr val="ff0000"/>
                </a:solidFill>
              </a:rPr>
              <a:t>¿Pitaq Jesusqa ?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15205" y="10748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105735" y="10748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ko-KR" sz="3600">
                <a:solidFill>
                  <a:srgbClr val="0070c0"/>
                </a:solidFill>
              </a:rPr>
              <a:t>Jesusqa..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Jesusmi iglesianta hatarichin allin iñiy willakuypi.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qu" altLang="ko-KR" sz="4000">
                <a:solidFill>
                  <a:srgbClr val="ff0000"/>
                </a:solidFill>
              </a:rPr>
              <a:t>Kunan punchaw Quiz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7721" y="106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6146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¿Pitaq Pedroqa Jesusta niran?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99606"/>
            <a:ext cx="8424936" cy="5131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Diospa Churin Cristo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Atiyniyoq Elias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Bautizaq Juan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Jeremias sutiyuq runa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96827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en-US" sz="2800">
                <a:solidFill>
                  <a:srgbClr val="ff0000"/>
                </a:solidFill>
              </a:rPr>
              <a:t>1 </a:t>
            </a:r>
            <a:r xmlns:a="http://schemas.openxmlformats.org/drawingml/2006/main">
              <a:rPr lang="qu" altLang="ko-KR" sz="2800">
                <a:solidFill>
                  <a:srgbClr val="ff0000"/>
                </a:solidFill>
              </a:rPr>
              <a:t>Diospa Churin Cristo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5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qu" altLang="ko-KR" sz="4000">
                <a:solidFill>
                  <a:srgbClr val="ff0000"/>
                </a:solidFill>
              </a:rPr>
              <a:t>Kunan punchawpa Simin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6379" y="4958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2388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1182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ko-KR" sz="3600"/>
              <a:t>Simón Pedrotaq kutichirqan: —Qanmi kanki Cristo, kawsaq Diospa Churin, nispa.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Mateo</a:t>
            </a:r>
            <a:r xmlns:a="http://schemas.openxmlformats.org/drawingml/2006/main">
              <a:rPr lang="q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16: 16.</a:t>
            </a:r>
            <a:r xmlns:a="http://schemas.openxmlformats.org/drawingml/2006/main">
              <a:rPr lang="q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68 Diospa Simin Qelqa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2126466"/>
            <a:ext cx="3931114" cy="21007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qu" altLang="ko-KR" sz="4400"/>
              <a:t>Mana yuyayniyoq Qhapaq Runamanta Willakuy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95935" y="1782108"/>
            <a:ext cx="5140665" cy="41671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0783" y="212053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qu" altLang="ko-KR" sz="4000">
                <a:solidFill>
                  <a:srgbClr val="ff0000"/>
                </a:solidFill>
              </a:rPr>
              <a:t>Kunan punchawpa Simin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9291" y="8197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3506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228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ko-KR" sz="3600"/>
              <a:t>"Ichaqa Diosmi payta nirqan: '¡Mana yuyayniyoq! Kay tutapunin kawsayniyki mañasqa kanqa. Chhaynaqa, ¿pitaq qanpaq wakichisqaykita chaskinqa?'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Lucas</a:t>
            </a:r>
            <a:r xmlns:a="http://schemas.openxmlformats.org/drawingml/2006/main">
              <a:rPr lang="q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12:20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“Jesusmi nirqan: “Runaq kawsayninqa manan ima kapuqninwanqa tupanchu”, nispa.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5467" y="1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Hinaspan Jesusqa willawaranchis huk willakuyta.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q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Mana yuyayniyoq qhapaq runamantan rimashan.</a:t>
            </a:r>
            <a:r xmlns:a="http://schemas.openxmlformats.org/drawingml/2006/main">
              <a:rPr lang="qu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6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373216"/>
            <a:ext cx="9144000" cy="1368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Qhapaq runaqa kusisqan aswan hatun almacénta ruwarqan qhapaq kayninpaq, granonpaqpas. -Almacénpiqa achka mikhunata huñuruni, almay, kunanqa kusikuy!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98641"/>
            <a:ext cx="9144000" cy="53998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1702" y="5473005"/>
            <a:ext cx="9134646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Hinan Diosqa qhapaq runaman willarqan.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"¡Mana yuyayniyoqmi kanki! Kunan kawsayniykita qechusaq chayqa, ¿piqpa kaqnintaq kanqa llapa qhapaq kayniyki?"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4730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“¡Kay ch’askaqa rikukun rey naceqtin! ¡Chay ch’askata qatikusun!”, nispa. Doctorkuna chay quyllur qatiyta qallarirqanku.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787" y="1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Jesusqa rimayta tukuspataq nirqan: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"Ama qanpaq qhapaq kayta waqaychaychu, aswanpas Diospaq. Tukuy atisqaykita ruway necesidadpi kaqkunata yanapanaykipaq".</a:t>
            </a:r>
            <a:r xmlns:a="http://schemas.openxmlformats.org/drawingml/2006/main">
              <a:rPr lang="q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4191"/>
            <a:ext cx="9144000" cy="544103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qu" altLang="ko-KR" sz="4000">
                <a:solidFill>
                  <a:srgbClr val="ff0000"/>
                </a:solidFill>
              </a:rPr>
              <a:t>Kunan punchawpi Yachachiy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204686" y="8147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5602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4902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qu" altLang="ko-KR" sz="3500">
                <a:solidFill>
                  <a:schemeClr val="tx1">
                    <a:lumMod val="65000"/>
                    <a:lumOff val="35000"/>
                  </a:schemeClr>
                </a:solidFill>
              </a:rPr>
              <a:t>¿Imapaqtaq qullqiykiqa?</a:t>
            </a:r>
            <a:endParaRPr xmlns:a="http://schemas.openxmlformats.org/drawingml/2006/main" lang="en-US" altLang="ko-KR" sz="35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qu" altLang="ko-KR" sz="3500">
                <a:solidFill>
                  <a:schemeClr val="tx1">
                    <a:lumMod val="65000"/>
                    <a:lumOff val="35000"/>
                  </a:schemeClr>
                </a:solidFill>
              </a:rPr>
              <a:t>¿Qanllatachu kusichinaykipaqchu utilizashanku?</a:t>
            </a:r>
            <a:endParaRPr xmlns:a="http://schemas.openxmlformats.org/drawingml/2006/main" lang="en-US" altLang="ko-KR" sz="35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qu" altLang="ko-KR" sz="3500">
                <a:solidFill>
                  <a:schemeClr val="tx1">
                    <a:lumMod val="65000"/>
                    <a:lumOff val="35000"/>
                  </a:schemeClr>
                </a:solidFill>
              </a:rPr>
              <a:t>Qullqiwanmi llamk’ana</a:t>
            </a:r>
            <a:endParaRPr xmlns:a="http://schemas.openxmlformats.org/drawingml/2006/main" lang="en-US" altLang="ko-KR" sz="35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qu" altLang="ko-KR" sz="3500">
                <a:solidFill>
                  <a:schemeClr val="tx1">
                    <a:lumMod val="65000"/>
                    <a:lumOff val="35000"/>
                  </a:schemeClr>
                </a:solidFill>
              </a:rPr>
              <a:t>Diosta hatunchanapaq.</a:t>
            </a:r>
            <a:endParaRPr xmlns:a="http://schemas.openxmlformats.org/drawingml/2006/main" lang="en-US" altLang="ko-KR" sz="35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qu" altLang="ko-KR" sz="3500">
                <a:solidFill>
                  <a:schemeClr val="tx1">
                    <a:lumMod val="65000"/>
                    <a:lumOff val="35000"/>
                  </a:schemeClr>
                </a:solidFill>
              </a:rPr>
              <a:t>Ñoqaykuqa Diospa qhapaqsuyunpa llaqtanmi kayku. Chayraykun qolqenchiswan pisichikuq runakunata yanapananchis.</a:t>
            </a:r>
            <a:endParaRPr xmlns:a="http://schemas.openxmlformats.org/drawingml/2006/main" lang="en-US" altLang="ko-KR" sz="35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>
              <a:defRPr/>
            </a:pPr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9998" y="152345"/>
            <a:ext cx="4053592" cy="569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qu" altLang="ko-KR" sz="3200"/>
              <a:t>¿Pitaq Jesusqa?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90398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ko-KR" sz="3600">
                <a:solidFill>
                  <a:srgbClr val="0070c0"/>
                </a:solidFill>
              </a:rPr>
              <a:t>Jesus..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Jesusmi tukuy kawsaypa dueñon, tukuy qhapaq kaypa dueñonpas.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qu" altLang="ko-KR" sz="4000">
                <a:solidFill>
                  <a:srgbClr val="ff0000"/>
                </a:solidFill>
              </a:rPr>
              <a:t>Kunan punchaw Quiz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3373" y="11808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¿Imatan chay mana yuyayniyoq qhapaq runaqa almanrayku ruwarqan?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Paymi wakchakunata yanaparan.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Diosta yupaychaq.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Paymi allin willakuykunata willakurqa.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Askha qhapaq kaytan waqaycharqan.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en-US" sz="2800">
                <a:solidFill>
                  <a:srgbClr val="ff0000"/>
                </a:solidFill>
              </a:rPr>
              <a:t>4 </a:t>
            </a:r>
            <a:r xmlns:a="http://schemas.openxmlformats.org/drawingml/2006/main">
              <a:rPr lang="qu" altLang="ko-KR" sz="2800">
                <a:solidFill>
                  <a:srgbClr val="ff0000"/>
                </a:solidFill>
              </a:rPr>
              <a:t>Askha qhapaq kaytan waqaycharqan.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6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0783" y="212053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qu" altLang="ko-KR" sz="4000">
                <a:solidFill>
                  <a:srgbClr val="ff0000"/>
                </a:solidFill>
              </a:rPr>
              <a:t>Kunan punchawpa Simin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9291" y="8197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3506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228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ko-KR" sz="3600"/>
              <a:t>"Ichaqa Diosmi payta nirqan: '¡Mana yuyayniyoq! Kay tutapunin kawsayniyki mañasqa kanqa. Chhaynaqa, ¿pitaq qanpaq wakichisqaykita chaskinqa?'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Lucas</a:t>
            </a:r>
            <a:r xmlns:a="http://schemas.openxmlformats.org/drawingml/2006/main">
              <a:rPr lang="q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12:20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69 Diospa Simin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2129464"/>
            <a:ext cx="3931114" cy="209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qu" altLang="ko-KR" sz="4400"/>
              <a:t>Chinkasqa Uwihata maskaspa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62463" y="1782108"/>
            <a:ext cx="5181537" cy="40951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qu" altLang="ko-KR" sz="4000">
                <a:solidFill>
                  <a:srgbClr val="ff0000"/>
                </a:solidFill>
              </a:rPr>
              <a:t>Kunan punchawpa Simin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3975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2384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2830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ko-KR" sz="3600"/>
              <a:t>Niykichismi, chay hinallataqmi hanaq pachapipas aswan kusikuy kanqa huk huchasapa runamanta kutirikuqmanta, isqon chunka isqonniyoq chanin runakunamanta, mana yuyayman kutirikunankumantaqa.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52296" y="5157192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Lucas</a:t>
            </a:r>
            <a:r xmlns:a="http://schemas.openxmlformats.org/drawingml/2006/main">
              <a:rPr lang="q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15:7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Huk punchawmi huk oveja sapallan qiparurqa, amistadninkunapa ovejankunamanta rakisqa.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87" y="1"/>
            <a:ext cx="9144000" cy="566124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157" y="5780781"/>
            <a:ext cx="9053611" cy="10657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¡Michiqqa ovejakunata yupaspa pachak ovejakunamanta huknin chinkapushaqta tarirqan!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1"/>
            <a:ext cx="9144000" cy="57807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780782"/>
            <a:ext cx="9144000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Michiqqa 99 ovejakunata saqespan chinkasqa ovejata maskhaq lloqsirqan.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7146"/>
            <a:ext cx="9144000" cy="566839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373216"/>
            <a:ext cx="9070726" cy="1368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Chay quyllurqa Belén llaqtapi establokunapa hawanpim sayarurqa. Bibliaqa profetizasqañan Jesús Belén llaqtapi nacesqanmanta.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3732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1702" y="5473005"/>
            <a:ext cx="9134646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Hinaspa qhipaman michiqqa chinkasqa ovejata tarisqa.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Chay michiqqa kusikuymantan ovejakunawan wasinman kutimurqan, hinaspan hatun mikhunata ruwarqan.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4730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1266" y="5464973"/>
            <a:ext cx="9107238" cy="13720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Jesusqa rimayta tukuspataq nirqan: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—Imaynan michiqpas kusikun chinkasqa ovejata tarispa,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Diosqa kusikunmi huk huchasapalla wanakusqanmanta”, nispa.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266" y="0"/>
            <a:ext cx="9144000" cy="54730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qu" altLang="ko-KR" sz="4000">
                <a:solidFill>
                  <a:srgbClr val="ff0000"/>
                </a:solidFill>
              </a:rPr>
              <a:t>Kunan punchawpi Yachachiy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65208" y="107592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107504" y="1124744"/>
            <a:ext cx="8352928" cy="3378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q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Chay michiqqa mana yupay atina sacrificiokunatan ruwanan karqan chinkasqa ovejata tarinanpaq.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>
              <a:defRPr/>
            </a:pPr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q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Jesusqa salvawananchispaqmi vidanta sacrificaran.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q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Jesustan agradecekunanchis chinkasqa oveja hina qespichiwasqanchismanta.</a:t>
            </a:r>
            <a:r xmlns:a="http://schemas.openxmlformats.org/drawingml/2006/main">
              <a:rPr lang="qu" altLang="en-U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4948" y="204846"/>
            <a:ext cx="4053592" cy="5742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qu" altLang="ko-KR" sz="3200"/>
              <a:t>¿Pitaq Jesusqa ?</a:t>
            </a:r>
            <a:r xmlns:a="http://schemas.openxmlformats.org/drawingml/2006/main">
              <a:rPr lang="qu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ko-KR" sz="3600">
                <a:solidFill>
                  <a:srgbClr val="0070c0"/>
                </a:solidFill>
              </a:rPr>
              <a:t>Jesus</a:t>
            </a:r>
            <a:r xmlns:a="http://schemas.openxmlformats.org/drawingml/2006/main">
              <a:rPr lang="qu" altLang="en-US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lang="qu" altLang="ko-KR" sz="3600">
                <a:solidFill>
                  <a:srgbClr val="0070c0"/>
                </a:solidFill>
              </a:rPr>
              <a:t>nisqa..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Jesusmi kusikun huchamanta pesapakusqanchiswan.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41596" y="211020"/>
            <a:ext cx="4053592" cy="6919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qu" altLang="ko-KR" sz="4000"/>
              <a:t>Kunan punchaw Quiz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51286" y="8936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118084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¿Imatataq michiq mana rurarqachu chinkasqa ovejata maskachkaspan?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Chinkasqata maskhananpaq 99 ovejakunata saqirqa.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Kusikusqa chinkasqata tarispa.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Musuq uwihata rantirurqa.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Huk fiestaman runakunata waqyamurqan.</a:t>
            </a:r>
            <a:r xmlns:a="http://schemas.openxmlformats.org/drawingml/2006/main">
              <a:rPr lang="q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en-US" sz="2800">
                <a:solidFill>
                  <a:srgbClr val="ff0000"/>
                </a:solidFill>
              </a:rPr>
              <a:t>3 </a:t>
            </a:r>
            <a:r xmlns:a="http://schemas.openxmlformats.org/drawingml/2006/main">
              <a:rPr lang="qu" altLang="ko-KR" sz="2800">
                <a:solidFill>
                  <a:srgbClr val="ff0000"/>
                </a:solidFill>
              </a:rPr>
              <a:t>Musuq uwihata rantirurqa.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7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qu" altLang="ko-KR" sz="4000">
                <a:solidFill>
                  <a:srgbClr val="ff0000"/>
                </a:solidFill>
              </a:rPr>
              <a:t>Kunan punchawpa Simin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3975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2384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174408"/>
            <a:ext cx="8208912" cy="28337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ko-KR" sz="3600"/>
              <a:t>Niykichismi, chay hinallataqmi hanaq pachapipas aswan kusikuy kanqa huk huchasapa runamanta kutirikuqmanta, isqon chunka isqonniyoq chanin runakunamanta, mana yuyayman kutirikunankumantaqa.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52296" y="5157192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Lucas</a:t>
            </a:r>
            <a:r xmlns:a="http://schemas.openxmlformats.org/drawingml/2006/main">
              <a:rPr lang="q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15:7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70 Diospa Palabran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2129464"/>
            <a:ext cx="3931114" cy="209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qu" altLang="ko-KR" sz="4400"/>
              <a:t>Allin Samaria runamanta willakuy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rcRect t="40"/>
          <a:stretch>
            <a:fillRect/>
          </a:stretch>
        </p:blipFill>
        <p:spPr>
          <a:xfrm>
            <a:off x="3995935" y="1782108"/>
            <a:ext cx="5145603" cy="41119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qu" altLang="ko-KR" sz="4000"/>
              <a:t>Kunan punchawpa Simin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49477" y="3371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152237"/>
            <a:ext cx="8208912" cy="39329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ko-KR" sz="3600"/>
              <a:t>- ¿Mayqintaq kay kimsamanta, suwakunapa makinman wichiykuq runapa vecinon kasqanmanta?</a:t>
            </a:r>
            <a:endParaRPr xmlns:a="http://schemas.openxmlformats.org/drawingml/2006/main" lang="en-US" altLang="ko-KR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qu" altLang="ko-KR" sz="3600"/>
              <a:t>Kamachiymanta yachaq runaqa kutichisqa: —Payta khuyapayaqqa, nispa. Jesustaq payta nirqan: “Riypas chhaynata ruway”, nispa.</a:t>
            </a:r>
            <a:endParaRPr xmlns:a="http://schemas.openxmlformats.org/drawingml/2006/main" lang="en-US" altLang="ko-KR" sz="3600"/>
          </a:p>
          <a:p>
            <a:pPr lvl="0">
              <a:defRPr/>
            </a:pPr>
            <a:endParaRPr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5570418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Lucas</a:t>
            </a:r>
            <a:r xmlns:a="http://schemas.openxmlformats.org/drawingml/2006/main">
              <a:rPr lang="q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10: 10.</a:t>
            </a:r>
            <a:r xmlns:a="http://schemas.openxmlformats.org/drawingml/2006/main">
              <a:rPr lang="q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36-37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28185" y="5312564"/>
            <a:ext cx="9053611" cy="15530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Huk runa sapallan purichkaptinmi suwakunawan tuparurqa. P'achanta qichuruspanku, maqaspanku ripurqaku, kuskan wañusqata saqispanku.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t="150"/>
          <a:stretch>
            <a:fillRect/>
          </a:stretch>
        </p:blipFill>
        <p:spPr>
          <a:xfrm>
            <a:off x="7398" y="-1"/>
            <a:ext cx="9136602" cy="52292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302404"/>
            <a:ext cx="9053611" cy="1553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Hinaptinmi huk sacerdote ñanpi rikurqa, huk lawnintam pasarqa. Chaynallataqmi huk Levita runapas.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t="170"/>
          <a:stretch>
            <a:fillRect/>
          </a:stretch>
        </p:blipFill>
        <p:spPr>
          <a:xfrm>
            <a:off x="0" y="6656"/>
            <a:ext cx="4499992" cy="522254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/>
          <a:srcRect t="170"/>
          <a:stretch>
            <a:fillRect/>
          </a:stretch>
        </p:blipFill>
        <p:spPr>
          <a:xfrm flipH="1">
            <a:off x="4644006" y="6656"/>
            <a:ext cx="4499991" cy="522254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Belén llaqtapi establo ukhupin kasharqanku Maria, Jose, wawa Jesuspas, paymi kay pachaman hamurqan rey hina.</a:t>
            </a:r>
            <a:r xmlns:a="http://schemas.openxmlformats.org/drawingml/2006/main">
              <a:rPr lang="q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780782"/>
            <a:ext cx="9144000" cy="9419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Kimsa kaqpi, huk Samaria llaqtayuq runa payta rikurqa. Samaria runakunaqa judiokunaq mana munasqanku runakunan karanku.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150"/>
          <a:stretch>
            <a:fillRect/>
          </a:stretch>
        </p:blipFill>
        <p:spPr>
          <a:xfrm>
            <a:off x="0" y="0"/>
            <a:ext cx="9144000" cy="56853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1702" y="5736158"/>
            <a:ext cx="913464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Ichaqa, Samaria runaqa khuyapayarqanmi, chaymi allinta tratarqan cuidarqanpas.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590"/>
          <a:stretch>
            <a:fillRect/>
          </a:stretch>
        </p:blipFill>
        <p:spPr>
          <a:xfrm>
            <a:off x="0" y="2214"/>
            <a:ext cx="9144000" cy="56590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46" y="5733256"/>
            <a:ext cx="9107238" cy="941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Jesusmi nirqan: “Diospa llaqtanqa, ima ratopas, allin runamasinmi kanan, pisipi tarikuqkunata yanapaq”, nispa.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384" y="0"/>
            <a:ext cx="9144000" cy="56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qu" altLang="ko-KR" sz="4000"/>
              <a:t>Kunan punchawpi Yachachiy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20560" y="8252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76868" y="8252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88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q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Sacerdotewan levitakunawanqa, qhawarisqapiqa, Diosman qayllallapin rikch’akurqanku, ichaqa manan pitapas munakurqankuchu.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q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Samaria runaqa, qhawarisqanchikpiqa, mana Diosman qayllallapichu rikch’akurqa, aswanqa allin runamasin karqa, jukkunata munakuyta munaspa.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q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Chaymantapas Diospa qayllanpi kaspaqa sasachakuypi tarikuq runamasinchikta yanapaqkunam kananchik.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38025"/>
            <a:ext cx="4053592" cy="5696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qu" altLang="ko-KR" sz="3200"/>
              <a:t>¿Pitaq Jesusqa?</a:t>
            </a:r>
            <a:r xmlns:a="http://schemas.openxmlformats.org/drawingml/2006/main">
              <a:rPr lang="qu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14496" y="8880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880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ko-KR" sz="3600">
                <a:solidFill>
                  <a:srgbClr val="0070c0"/>
                </a:solidFill>
              </a:rPr>
              <a:t>Jesusqa..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28333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Ñoqanchismi huchanchisrayku wañunanchispaq obligasqa kanchis, suwasqa runakuna hina.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q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Ichaqa Jesusmi kay millay situacionmanta salvawarqanchis.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qu" altLang="ko-KR" sz="4000"/>
              <a:t>Kunan punchaw Quiz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7721" y="8183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8183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¿Imatan ruwarqanku sacerdotewan levitawan suwasqa runata rikuspa?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Paykunapaqmi Diosta mañakuranku.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The k’irikunata hampirqan.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Hampina wasiman aparqanku.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Paypa waqtanta pasarqanku huk ladomanta.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en-US" sz="2800">
                <a:solidFill>
                  <a:srgbClr val="ff0000"/>
                </a:solidFill>
              </a:rPr>
              <a:t>4 </a:t>
            </a:r>
            <a:r xmlns:a="http://schemas.openxmlformats.org/drawingml/2006/main">
              <a:rPr lang="qu" altLang="ko-KR" sz="2800">
                <a:solidFill>
                  <a:srgbClr val="ff0000"/>
                </a:solidFill>
              </a:rPr>
              <a:t>Paypa waqtanta pasarqanku huk ladomanta.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8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qu" altLang="ko-KR" sz="4000"/>
              <a:t>Kunan punchawpa Simin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49477" y="3371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008220"/>
            <a:ext cx="8208912" cy="39333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ko-KR" sz="3600"/>
              <a:t>- ¿Mayqintaq kay kimsamanta, suwakunapa makinman wichiykuq runapa vecinon kasqanmanta?</a:t>
            </a:r>
            <a:endParaRPr xmlns:a="http://schemas.openxmlformats.org/drawingml/2006/main" lang="en-US" altLang="ko-KR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qu" altLang="ko-KR" sz="3600"/>
              <a:t>Kamachiymanta yachaq runaqa kutichisqa: —Payta khuyapayaqqa, nispa. Jesustaq payta nirqan: “Riypas chhaynata ruway”, nispa.</a:t>
            </a:r>
            <a:endParaRPr xmlns:a="http://schemas.openxmlformats.org/drawingml/2006/main" lang="en-US" altLang="ko-KR" sz="3600"/>
          </a:p>
          <a:p>
            <a:pPr lvl="0">
              <a:defRPr/>
            </a:pPr>
            <a:endParaRPr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5570418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Lucas</a:t>
            </a:r>
            <a:r xmlns:a="http://schemas.openxmlformats.org/drawingml/2006/main">
              <a:rPr lang="q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10: 10.</a:t>
            </a:r>
            <a:r xmlns:a="http://schemas.openxmlformats.org/drawingml/2006/main">
              <a:rPr lang="q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36-37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71 Diospa Palabran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2129464"/>
            <a:ext cx="3931114" cy="1430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qu" altLang="ko-KR" sz="4400"/>
              <a:t>Mariawan Martawan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471392" y="1484784"/>
            <a:ext cx="5618820" cy="45182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qu" altLang="ko-KR" sz="4000"/>
              <a:t>Kunan punchawpa Simin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9435" y="36719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24120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646798"/>
            <a:ext cx="8208912" cy="43520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ko-KR" sz="4000"/>
              <a:t>ichaqa hukllatan necesitakun. Mariaqa aswan allin kaqtan akllarqan, manataqmi paymanta qechusqachu kanqa”, nispa.</a:t>
            </a:r>
            <a:endParaRPr xmlns:a="http://schemas.openxmlformats.org/drawingml/2006/main" lang="en-US" altLang="ko-KR" sz="40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qu" altLang="ko-KR" sz="4000"/>
              <a:t>   </a:t>
            </a:r>
            <a:endParaRPr xmlns:a="http://schemas.openxmlformats.org/drawingml/2006/main" lang="en-US" altLang="ko-KR" sz="4000"/>
          </a:p>
          <a:p>
            <a:pPr lvl="0">
              <a:defRPr/>
            </a:pPr>
            <a:endParaRPr lang="en-US" altLang="ko-KR" sz="40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qu" altLang="ko-KR" sz="4000"/>
              <a:t> </a:t>
            </a:r>
            <a:endParaRPr xmlns:a="http://schemas.openxmlformats.org/drawingml/2006/main" lang="ko-KR" altLang="en-US" sz="40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Lucas</a:t>
            </a:r>
            <a:r xmlns:a="http://schemas.openxmlformats.org/drawingml/2006/main">
              <a:rPr lang="q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10: 10.</a:t>
            </a:r>
            <a:r xmlns:a="http://schemas.openxmlformats.org/drawingml/2006/main">
              <a:rPr lang="q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42. 42.1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Jesustan invitaranku Mariaq Martapa wasinman.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7807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5874" y="5473005"/>
            <a:ext cx="9054634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Inti lloqsimuy ladomanta doctorkunan Jesusman qorqanku regalota hina preparasqanku qorita, inciensota, mirratapas. “¡Gracias Jesús kay hallp’aman hamusqaykimanta!”, nispa.</a:t>
            </a:r>
            <a:r xmlns:a="http://schemas.openxmlformats.org/drawingml/2006/main">
              <a:rPr lang="q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508" y="1"/>
            <a:ext cx="9144000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Martaqa llank’aypi ocupasqa kashaqtinmi Mariaqa tukuy sonqowan Jesusta uyariran.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15136"/>
            <a:ext cx="9144000" cy="57181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952" y="5733256"/>
            <a:ext cx="9144000" cy="1065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-Manan creeyta atinichu Maria sapallay llank’anayta saqewasqanmanta, ancha ocupasqa kashaqtiy, nispas yuyaykusqa Martaqa.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4" name="그룹 3"/>
          <p:cNvGrpSpPr/>
          <p:nvPr/>
        </p:nvGrpSpPr>
        <p:grpSpPr>
          <a:xfrm rot="0">
            <a:off x="-9952" y="0"/>
            <a:ext cx="9144000" cy="5733256"/>
            <a:chOff x="-9952" y="0"/>
            <a:chExt cx="9144000" cy="5733256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9952" y="0"/>
              <a:ext cx="9144000" cy="5733256"/>
            </a:xfrm>
            <a:prstGeom prst="rect">
              <a:avLst/>
            </a:prstGeom>
          </p:spPr>
        </p:pic>
        <p:sp>
          <p:nvSpPr>
            <p:cNvPr id="3" name="타원 2"/>
            <p:cNvSpPr/>
            <p:nvPr/>
          </p:nvSpPr>
          <p:spPr>
            <a:xfrm>
              <a:off x="7956376" y="116632"/>
              <a:ext cx="864096" cy="1152128"/>
            </a:xfrm>
            <a:prstGeom prst="ellipse">
              <a:avLst/>
            </a:prstGeom>
            <a:solidFill>
              <a:srgbClr val="eee2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178017"/>
            <a:ext cx="9134646" cy="15542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Qhepamanmi Martaqa Jesusman quejakurqan. "Jesus, ama hina kaspa Mariata kachariy. Ñuqaqa llumpay llamkayniyuqmi sapallay ruwanaypaq".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14550" y="332656"/>
            <a:ext cx="5314900" cy="48245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3180" y="5805264"/>
            <a:ext cx="910723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Jesusmi nirqan: "Ama nishuta ruwaychu, Mariamanqa gustanmi uyariy, chaymi uyarishallanqa", nispa.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266" y="-27383"/>
            <a:ext cx="9144000" cy="568863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qu" altLang="ko-KR" sz="4000">
                <a:solidFill>
                  <a:srgbClr val="ff0000"/>
                </a:solidFill>
              </a:rPr>
              <a:t>Kunan punchawpi Yachachiy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62417" y="-2353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76868" y="5202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4474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q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Martaqa piensaranmi Mariapaqqa mana allinchu Jesusta uyarinanpaq, askha ruwanayoq kashaqtinku.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q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Ichaqa Jesusmi paykunata yachachiran Jesusta uyariyqa imamantapas aswan valorniyoq kasqanta.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q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Bibliata uyarinapaq yachanapaq tiempoqa aswan valorniyoqmi noqanchispaq.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q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Manan tiemponchista qechunanchischu Bibliata uyarinanchispaq yachananchispaqpas.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44107" y="233872"/>
            <a:ext cx="4053592" cy="5738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qu" altLang="ko-KR" sz="3200"/>
              <a:t>¿Pitaq Jesusqa?</a:t>
            </a:r>
            <a:r xmlns:a="http://schemas.openxmlformats.org/drawingml/2006/main">
              <a:rPr lang="qu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71861" y="10491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972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ko-KR" sz="3600">
                <a:solidFill>
                  <a:srgbClr val="0070c0"/>
                </a:solidFill>
              </a:rPr>
              <a:t>Jesusqa..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Jesusmi Diospa palabranta uyariqkunata munakuq.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qu" altLang="ko-KR" sz="4000"/>
              <a:t>Kunan punchaw Quiz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25227" y="6146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9406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¿Imatan Maria ruwarqan Marta askha llank’ashaspa?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Payqa mañakurqa.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Jesuspa nisqanta uyarirqa.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Payqa puñuchkasqa.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Martata anchata yanaparqa.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355916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en-US" sz="2800">
                <a:solidFill>
                  <a:srgbClr val="ff0000"/>
                </a:solidFill>
              </a:rPr>
              <a:t>2 </a:t>
            </a:r>
            <a:r xmlns:a="http://schemas.openxmlformats.org/drawingml/2006/main">
              <a:rPr lang="qu" altLang="ko-KR" sz="2800">
                <a:solidFill>
                  <a:srgbClr val="ff0000"/>
                </a:solidFill>
              </a:rPr>
              <a:t>Jesuspa nisqanta uyarirqa.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9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qu" altLang="ko-KR" sz="4000"/>
              <a:t>Kunan punchawpa Simin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9435" y="36719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24120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646798"/>
            <a:ext cx="8208912" cy="43520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ko-KR" sz="4000"/>
              <a:t>ichaqa hukllatan necesitakun. Mariaqa aswan allin kaqtan akllarqan, manataqmi paymanta qechusqachu kanqa”, nispa.</a:t>
            </a:r>
            <a:endParaRPr xmlns:a="http://schemas.openxmlformats.org/drawingml/2006/main" lang="en-US" altLang="ko-KR" sz="40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qu" altLang="ko-KR" sz="4000"/>
              <a:t>   </a:t>
            </a:r>
            <a:endParaRPr xmlns:a="http://schemas.openxmlformats.org/drawingml/2006/main" lang="en-US" altLang="ko-KR" sz="4000"/>
          </a:p>
          <a:p>
            <a:pPr lvl="0">
              <a:defRPr/>
            </a:pPr>
            <a:endParaRPr lang="en-US" altLang="ko-KR" sz="40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qu" altLang="ko-KR" sz="4000"/>
              <a:t> </a:t>
            </a:r>
            <a:endParaRPr xmlns:a="http://schemas.openxmlformats.org/drawingml/2006/main" lang="ko-KR" altLang="en-US" sz="40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Lucas</a:t>
            </a:r>
            <a:r xmlns:a="http://schemas.openxmlformats.org/drawingml/2006/main">
              <a:rPr lang="q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10: 10.</a:t>
            </a:r>
            <a:r xmlns:a="http://schemas.openxmlformats.org/drawingml/2006/main">
              <a:rPr lang="q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42. 42.1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qu" altLang="ko-KR" sz="25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Israel nacionpi Galilea llaqtapin Maria sutiyoq doncella tiyasharan. Payqa Jose sutiyoq waynawanmi casarakusqa kasharan.</a:t>
            </a:r>
            <a:endParaRPr xmlns:a="http://schemas.openxmlformats.org/drawingml/2006/main" lang="ko-KR" altLang="en-US" sz="25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4000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690213"/>
      </p:ext>
    </p:extLst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qu" sz="4000"/>
              <a:t>Kunan punchawpi Yachachiy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9277" y="9389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6241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399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q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Doctorkunaqa Israel llaqtamanta karullapiraqmi Jesusta yupaychanankupaq hamurqaku.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q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Jesusmi runakunaq cheqaq reynin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q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tukuy pachantinpi.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q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Jesuspas reymi.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>
              <a:defRPr/>
            </a:pPr>
            <a:endParaRPr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q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Jesusta yupaychaspa qatikuspa kawsananchis, payqa sapa kutillanmi Rey.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73196" y="220016"/>
            <a:ext cx="4053592" cy="568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qu" sz="3200"/>
              <a:t>¿Pitaq Jesusqa?</a:t>
            </a:r>
            <a:r xmlns:a="http://schemas.openxmlformats.org/drawingml/2006/main">
              <a:rPr altLang="en-US" lang="qu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qu" sz="3600">
                <a:solidFill>
                  <a:srgbClr val="0070c0"/>
                </a:solidFill>
              </a:rPr>
              <a:t>Jesus..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q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Jesusqa yupaychananchispaqmi.</a:t>
            </a:r>
            <a:r xmlns:a="http://schemas.openxmlformats.org/drawingml/2006/main">
              <a:rPr altLang="en-US" lang="q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55029"/>
            <a:ext cx="4053592" cy="6955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qu" sz="4000">
                <a:solidFill>
                  <a:srgbClr val="ff0000"/>
                </a:solidFill>
              </a:rPr>
              <a:t>Kunan punchawpa</a:t>
            </a:r>
            <a:r xmlns:a="http://schemas.openxmlformats.org/drawingml/2006/main">
              <a:rPr altLang="en-US" lang="qu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qu" sz="4000">
                <a:solidFill>
                  <a:srgbClr val="ff0000"/>
                </a:solidFill>
              </a:rPr>
              <a:t>Tapurikuy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25885" y="9938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98860" y="12928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1814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q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¿Mayqintaq mana Jesuspa cumpleañonpi regalota hina chaskirqachu?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altLang="ko-KR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quri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altLang="ko-KR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incienso</a:t>
            </a:r>
            <a:r xmlns:a="http://schemas.openxmlformats.org/drawingml/2006/main">
              <a:rPr altLang="en-US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altLang="ko-KR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mirra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altLang="ko-KR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computadora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qu" sz="2800">
                <a:solidFill>
                  <a:srgbClr val="ff0000"/>
                </a:solidFill>
              </a:rPr>
              <a:t>4 </a:t>
            </a:r>
            <a:r xmlns:a="http://schemas.openxmlformats.org/drawingml/2006/main">
              <a:rPr altLang="ko-KR" lang="qu" sz="2800">
                <a:solidFill>
                  <a:srgbClr val="ff0000"/>
                </a:solidFill>
              </a:rPr>
              <a:t>computadora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3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qu" sz="4000">
                <a:solidFill>
                  <a:srgbClr val="ff0000"/>
                </a:solidFill>
              </a:rPr>
              <a:t>Kunan punchawpa</a:t>
            </a:r>
            <a:r xmlns:a="http://schemas.openxmlformats.org/drawingml/2006/main">
              <a:rPr altLang="en-US" lang="qu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qu" sz="4000">
                <a:solidFill>
                  <a:srgbClr val="ff0000"/>
                </a:solidFill>
              </a:rPr>
              <a:t>Rimay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11260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556792"/>
            <a:ext cx="8208912" cy="33847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q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Wasiman chayaspataq, maman Mariawan wawata rikurqanku, k’umuykukuspataq yupaycharqanku. Chaymantataq qhapaq kayninkuta kichaspa qorimanta, inciensomanta, mirramanta ima regalokunata qorqanku.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745514" y="5600325"/>
            <a:ext cx="3850653" cy="512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Mateo 2:11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Manam.</a:t>
            </a:r>
            <a:r xmlns:a="http://schemas.openxmlformats.org/drawingml/2006/main">
              <a:rPr lang="qu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qu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48 Diospa Simin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-278488" y="1837077"/>
            <a:ext cx="3931114" cy="20948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qu" altLang="ko-KR" sz="4400"/>
              <a:t>Wawa Jesusqa Egiptomanmi ayqekurqan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95937" y="1916832"/>
            <a:ext cx="5148064" cy="39604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155319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qu" sz="4000">
                <a:solidFill>
                  <a:srgbClr val="ff0000"/>
                </a:solidFill>
              </a:rPr>
              <a:t>Kunan punchawpa Simin</a:t>
            </a:r>
            <a:endParaRPr xmlns:a="http://schemas.openxmlformats.org/drawingml/2006/main" altLang="ko-KR" lang="en-US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9177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6741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292060"/>
            <a:ext cx="8208912" cy="39371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q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Ripuptinkum, Señorpa angelnin Joseman mosqoypi rikurirurqa. —Hatariy, wawata mamantawan pusaspa Egiptoman ayqekuy, chaypi qhepakuy willanaykama, Herodesmi wawata maskhanqa wañuchinanpaq, nispa.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22547" y="542751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Mateo 2:13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Israelpa reynin Herodesmi Jesuspa nacesqanmanta willakuyta uyarirqa Magokunapa chawpinta, paykunaqa Jesusta wañuchinankupaqmi rimanakurqaku.</a:t>
            </a:r>
            <a:r xmlns:a="http://schemas.openxmlformats.org/drawingml/2006/main">
              <a:rPr lang="q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9062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9496" y="5473005"/>
            <a:ext cx="9054634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Ichaqa, Herodespa llapa conspiracionninta yachaq Diosmi mosqoyninpi nirqan Magiakuna Herodesmanta karunchakunanta.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1849"/>
            <a:ext cx="9144000" cy="52410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9070726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Chaymantapas, Mariaq qosan Joseqa, huk angelpa musquyninpi uyarirqan: “Egiptoman ayqekuy. Herodesmi Jesusta wañuchinqa”, nispa.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Chayta uyarispan Joseqa Mariata wawa Jesustawan pusaspa Herodesmanta Egiptoman ayqekurqan.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55"/>
          <a:stretch>
            <a:fillRect/>
          </a:stretch>
        </p:blipFill>
        <p:spPr>
          <a:xfrm>
            <a:off x="0" y="0"/>
            <a:ext cx="9144000" cy="58575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ko-KR" dirty="0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Huk punchawmi huk angel Mariaman rikurirurqa. “¡Napaykuy, qankuna ancha allin qhawarisqa! Señor Diosmi qankunawan kashan”, nispa.</a:t>
            </a:r>
            <a:endParaRPr xmlns:a="http://schemas.openxmlformats.org/drawingml/2006/main" altLang="en-US" dirty="0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descr="http://www.lifebook.co.kr/final/infoimg/birth_1.jpg" id="1026" name="Picture 2"/>
          <p:cNvPicPr>
            <a:picLocks noChangeArrowheads="1"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6"/>
          <a:stretch/>
        </p:blipFill>
        <p:spPr bwMode="auto">
          <a:xfrm flipH="1">
            <a:off x="0" y="-1"/>
            <a:ext cx="9127908" cy="5877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6147376"/>
      </p:ext>
    </p:extLst>
  </p:cSld>
  <p:clrMapOvr>
    <a:masterClrMapping/>
  </p:clrMapOvr>
</p:sld>
</file>

<file path=ppt/slides/slide4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115927"/>
            <a:ext cx="8963222" cy="17877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Chaykamataq Herodes magokunaq q’otusqanta yachaspa manchay kamachirqan Belén llaqtapi llapa wawakunata wañuchinankupaq. Jesusqa Herodes wañunankama Egiptopi qhepakunan karqan.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6871"/>
            <a:ext cx="9144000" cy="50783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qu" sz="4000">
                <a:solidFill>
                  <a:srgbClr val="ff0000"/>
                </a:solidFill>
              </a:rPr>
              <a:t>Kunan punchawpi Yachachiy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1297" y="11260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11260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399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q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Oveja michiqkunapas, Magia runakunapas repararqankun pichus Jesus kasqanta.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q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Ichaqa, rey Herodesqa manan Jesusta reqsirqanchu. Chaymantapas, munapayasqanraykum Jesusta wañuchiyta munaspan millay huchakunata ruwarqa.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q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Kay pachapiqa askha runakunan Jesusmanta mana uyariyta munankuchu.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q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Ancha hatun hucham.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574" y="218470"/>
            <a:ext cx="4053592" cy="570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qu" sz="3200"/>
              <a:t>¿Pitaq Jesusqa?</a:t>
            </a:r>
            <a:r xmlns:a="http://schemas.openxmlformats.org/drawingml/2006/main">
              <a:rPr altLang="en-US" lang="qu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qu" sz="3600">
                <a:solidFill>
                  <a:srgbClr val="0070c0"/>
                </a:solidFill>
              </a:rPr>
              <a:t>Jesus..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q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Jesusqa manan runaq atiyninwan sayariyta atrevikunmanchu.</a:t>
            </a:r>
            <a:r xmlns:a="http://schemas.openxmlformats.org/drawingml/2006/main">
              <a:rPr altLang="en-US" lang="q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qu" sz="4000">
                <a:solidFill>
                  <a:srgbClr val="ff0000"/>
                </a:solidFill>
              </a:rPr>
              <a:t>Kunan punchaw Quiz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9233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1288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q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¿Maymantataq Jesusqa Herodesmanta ayqikurqa?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altLang="ko-KR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Egipto suyupi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altLang="ko-KR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América suyupi</a:t>
            </a:r>
            <a:r xmlns:a="http://schemas.openxmlformats.org/drawingml/2006/main">
              <a:rPr altLang="en-US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altLang="ko-KR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Corea suyupi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altLang="ko-KR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Israel llaqta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86119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qu" sz="2800">
                <a:solidFill>
                  <a:srgbClr val="ff0000"/>
                </a:solidFill>
              </a:rPr>
              <a:t>1 </a:t>
            </a:r>
            <a:r xmlns:a="http://schemas.openxmlformats.org/drawingml/2006/main">
              <a:rPr altLang="ko-KR" lang="qu" sz="2800">
                <a:solidFill>
                  <a:srgbClr val="ff0000"/>
                </a:solidFill>
              </a:rPr>
              <a:t>Egipto suyupi</a:t>
            </a:r>
            <a:endParaRPr xmlns:a="http://schemas.openxmlformats.org/drawingml/2006/main" altLang="ko-KR" 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4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155319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qu" sz="4000">
                <a:solidFill>
                  <a:srgbClr val="ff0000"/>
                </a:solidFill>
              </a:rPr>
              <a:t>Kunan punchawpa Simin</a:t>
            </a:r>
            <a:endParaRPr xmlns:a="http://schemas.openxmlformats.org/drawingml/2006/main" altLang="ko-KR" lang="en-US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9177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6741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268760"/>
            <a:ext cx="8208912" cy="39395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q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Ripuptinkum, Señorpa angelnin Joseman mosqoypi rikurirurqa. —Hatariy, wawata mamantawan pusaspa Egiptoman ayqekuy, chaypi qhepakuy willanaykama, Herodesmi wawata maskhanqa wañuchinanpaq, nispa.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22547" y="542751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Mateo 2:13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49 Diospa Palabran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14340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qu" altLang="ko-KR" sz="4400"/>
              <a:t>Yupaychana Wasipi Jesus wayna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10626" y="1988840"/>
            <a:ext cx="5033374" cy="38164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qu" sz="4000">
                <a:solidFill>
                  <a:srgbClr val="ff0000"/>
                </a:solidFill>
              </a:rPr>
              <a:t>Kunan punchawpa Simin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83439" y="3918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76868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718806"/>
            <a:ext cx="8208912" cy="1736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q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- ¿Imanasqataq maskawachkawanki? nispa tapusqa. -Manachu yacharqanki Taytaypa wasinpi kanayta?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Lucas</a:t>
            </a:r>
            <a:r xmlns:a="http://schemas.openxmlformats.org/drawingml/2006/main">
              <a:rPr altLang="en-US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2:49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Pascua fiestapi Jesusqa 12 watanpi kashaqtinmi tayta-mamanwan Jerusalén temploman hamurqanku.</a:t>
            </a:r>
            <a:r xmlns:a="http://schemas.openxmlformats.org/drawingml/2006/main">
              <a:rPr lang="q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Jerusalén templomanta wasinkuman kutipushaspan Josewan Mariawan mana Jesusta tariyta atirqankuchu.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7531"/>
            <a:ext cx="9127908" cy="576237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9070726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Josewan Mariawanqa Jerusalén temploman kutirqanku Jesusta maskhaq.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907072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qu" altLang="ko-KR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“María, qhari wawata wachakunki, paymantaq Jesus sutita churanki.” Payqa manchakurqanmi kay noticiamanta.</a:t>
            </a:r>
            <a:endParaRPr xmlns:a="http://schemas.openxmlformats.org/drawingml/2006/main" lang="ko-KR" alt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33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085485"/>
      </p:ext>
    </p:extLst>
  </p:cSld>
  <p:clrMapOvr>
    <a:masterClrMapping/>
  </p:clrMapOvr>
</p:sld>
</file>

<file path=ppt/slides/slide5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22984" y="4949016"/>
            <a:ext cx="8963222" cy="17927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"¿Manachu yacharqanki taytaypa wasinpi kasqayta?“ Jesusqa Dios yupaychana wasipin Bibliamanta yachachiqkunawan rimasharqan, llapankun admirakurqanku Jesuspa yachayninmanta.</a:t>
            </a:r>
            <a:r xmlns:a="http://schemas.openxmlformats.org/drawingml/2006/main">
              <a:rPr lang="q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49411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805264"/>
            <a:ext cx="896322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Chaymantapachan Jesus waynaqa astawanraq Diosta runakunatapas munakun, yachayniyoq kasqanman hina, hatun kayninpas wiñasqanman hina.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88"/>
          <a:stretch>
            <a:fillRect/>
          </a:stretch>
        </p:blipFill>
        <p:spPr>
          <a:xfrm>
            <a:off x="-19886" y="-1"/>
            <a:ext cx="9163886" cy="58052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qu" sz="4000">
                <a:solidFill>
                  <a:srgbClr val="ff0000"/>
                </a:solidFill>
              </a:rPr>
              <a:t>Kunan punchawpi Yachachiy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399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q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Jesusqa waynachanmantapachan yacharan Diospa Churin kasqanta. Hinallataq tukuy sonqowan wakichisqa Qespichiq hina kawsaypaq.</a:t>
            </a:r>
            <a:r xmlns:a="http://schemas.openxmlformats.org/drawingml/2006/main">
              <a:rPr altLang="en-US" lang="q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q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Wayna-sipasña kanchis chaypas,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q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sut’itan yuyarinanchis Diospa wawankuna kasqanchista.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q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Chaymi Diosman runakunamanpas qawachinanchik Diospa wawankuna hina kawsasqanchikta.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9131" y="204846"/>
            <a:ext cx="4053592" cy="5742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qu" sz="3200">
                <a:solidFill>
                  <a:srgbClr val="ff0000"/>
                </a:solidFill>
              </a:rPr>
              <a:t>¿Pitaq Jesusqa?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qu" sz="3600">
                <a:solidFill>
                  <a:srgbClr val="0070c0"/>
                </a:solidFill>
              </a:rPr>
              <a:t>Jesus..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q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Jesusqa Diospa Churinmi, ichaqa huch’uyyaykukuspa cuerpoyoq tayta-mamakunata kasukuspan ejemplota churarqan.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qu" sz="4000">
                <a:solidFill>
                  <a:srgbClr val="ff0000"/>
                </a:solidFill>
              </a:rPr>
              <a:t>Kunan punchaw Quiz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60106" y="10190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q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¿Maypitaq chinkasqa Jesusqa karqa?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altLang="ko-KR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in</a:t>
            </a:r>
            <a:r xmlns:a="http://schemas.openxmlformats.org/drawingml/2006/main">
              <a:rPr altLang="en-US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chay</a:t>
            </a:r>
            <a:r xmlns:a="http://schemas.openxmlformats.org/drawingml/2006/main">
              <a:rPr altLang="en-US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mayllakuna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altLang="ko-KR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palaciopi</a:t>
            </a:r>
            <a:r xmlns:a="http://schemas.openxmlformats.org/drawingml/2006/main">
              <a:rPr altLang="en-US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altLang="ko-KR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in</a:t>
            </a:r>
            <a:r xmlns:a="http://schemas.openxmlformats.org/drawingml/2006/main">
              <a:rPr altLang="en-US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chay</a:t>
            </a:r>
            <a:r xmlns:a="http://schemas.openxmlformats.org/drawingml/2006/main">
              <a:rPr altLang="en-US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iglesia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altLang="ko-KR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wasipi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qu" sz="2800">
                <a:solidFill>
                  <a:srgbClr val="ff0000"/>
                </a:solidFill>
              </a:rPr>
              <a:t>3 </a:t>
            </a:r>
            <a:r xmlns:a="http://schemas.openxmlformats.org/drawingml/2006/main">
              <a:rPr altLang="ko-KR" lang="qu" sz="2800">
                <a:solidFill>
                  <a:srgbClr val="ff0000"/>
                </a:solidFill>
              </a:rPr>
              <a:t>yupaychana wasipi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5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qu" sz="4000">
                <a:solidFill>
                  <a:srgbClr val="ff0000"/>
                </a:solidFill>
              </a:rPr>
              <a:t>Kunan punchawpa Simin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83439" y="3918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76868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718806"/>
            <a:ext cx="8208912" cy="1736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q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- ¿Imanasqataq maskawachkawanki? nispa tapusqa. -Manachu yacharqanki Taytaypa wasinpi kanayta?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Lucas</a:t>
            </a:r>
            <a:r xmlns:a="http://schemas.openxmlformats.org/drawingml/2006/main">
              <a:rPr altLang="en-US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2:49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50 Diospa Palabran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14340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qu" altLang="ko-KR" sz="4400"/>
              <a:t>Jesuspa Bautizakusqanmanta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779912" y="1782108"/>
            <a:ext cx="5364088" cy="41671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qu" sz="4000">
                <a:solidFill>
                  <a:srgbClr val="ff0000"/>
                </a:solidFill>
              </a:rPr>
              <a:t>Kunan punchawpa Simin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2417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76868" y="4097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980728"/>
            <a:ext cx="8208912" cy="39395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q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"ch'inneqpi waqyakuqpa kunkan: 'Señorpaq ñanta wakichiy, chiqan ñankunata ruway', nispa. ".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q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5327630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Marcos</a:t>
            </a:r>
            <a:r xmlns:a="http://schemas.openxmlformats.org/drawingml/2006/main">
              <a:rPr altLang="en-US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 .</a:t>
            </a:r>
            <a:r xmlns:a="http://schemas.openxmlformats.org/drawingml/2006/main">
              <a:rPr altLang="en-US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3-4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301208"/>
            <a:ext cx="9054634" cy="13739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Jesusqa kinsa chunka watayoq kashaqtinmi, huk mana reqsisqa runa ch’inneqpi rikhurimurqan camello p’achayoq, saltamontes nisqakunata, sallqa mieltapas mikhuspa.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99393"/>
            <a:ext cx="9127908" cy="54006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6862" y="5473005"/>
            <a:ext cx="9054634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Paypa sutinmi karqa Bautizaq Juan. Paymi runakunata waqyarqan pesapakunankupaq, bautizakunankupaq ima, Qespichiq hamunanrayku.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"/>
            <a:ext cx="9144000" cy="530120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qu" altLang="ko-KR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Ichaqa, Diospa willakuynintan kasukuran. —Noqaqa Señorpa kamachinmi kani. Nisqaykiman hina ñoqapaqpas kachun”, nispa.</a:t>
            </a:r>
            <a:endParaRPr xmlns:a="http://schemas.openxmlformats.org/drawingml/2006/main" lang="ko-KR" alt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115" y="1"/>
            <a:ext cx="9144000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694872"/>
      </p:ext>
    </p:extLst>
  </p:cSld>
  <p:clrMapOvr>
    <a:masterClrMapping/>
  </p:clrMapOvr>
</p:sld>
</file>

<file path=ppt/slides/slide6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9070726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‘¡Qhepaypi hamuqta preparanaypaqmi kaypi kashani!’, nispa.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Bautizaq Juanmi Jesuspa ñanninta preparasharan.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"/>
            <a:ext cx="9144000" cy="57142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13712" y="5407070"/>
            <a:ext cx="8963222" cy="13728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Jesuspas Bautizaq Juanpa bautizakunanpaqmi hamurqa.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"Qaway! ¡Diospa Corderon, kay pachaq huchanta qechuq!”, nispa. Bautizaq Juanmi kallpawan Jesusta reqsichirqan.</a:t>
            </a:r>
            <a:r xmlns:a="http://schemas.openxmlformats.org/drawingml/2006/main">
              <a:rPr lang="q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3012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042118"/>
            <a:ext cx="8963222" cy="1794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Jesusta Juan bautizaqtinmi hanaq pachamanta huk kunka hamurqan, Santo Espiritutaq paloma hina payman uraykamusharqan: “Qanmi kanki Churiy, munakusqay; Qanwanmi anchata kusikuni”, nispa.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0"/>
            <a:ext cx="9144001" cy="49411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00835"/>
            <a:ext cx="4053592" cy="692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qu" sz="4000">
                <a:solidFill>
                  <a:srgbClr val="ff0000"/>
                </a:solidFill>
              </a:rPr>
              <a:t>Kunan punchawpi Yachachiy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13819" y="9360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3510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q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Bautizaq Juanqa manan hatunchakuranchu.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q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Payqa tukuy kawsaynintan qorqan Jesusta llapanta reqsichinanpaq.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q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¿Pipaqtaq kawsachkani?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q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Bautizaq Juan hinan kawsananchis Jesusta hatunchaspa reqsichikuq kawsayta, alabakunanchismantaqa, hatunchawananchismantaqa.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9131" y="312042"/>
            <a:ext cx="4053592" cy="571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qu" sz="3200"/>
              <a:t>¿Pitaq Jesusqa?</a:t>
            </a:r>
            <a:r xmlns:a="http://schemas.openxmlformats.org/drawingml/2006/main">
              <a:rPr altLang="en-US" lang="qu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qu" sz="3600">
                <a:solidFill>
                  <a:srgbClr val="0070c0"/>
                </a:solidFill>
              </a:rPr>
              <a:t>Jesus..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q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Jesusqa Diospa sapallan churinmi.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35378"/>
            <a:ext cx="4053592" cy="6961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qu" sz="4000">
                <a:solidFill>
                  <a:srgbClr val="ff0000"/>
                </a:solidFill>
              </a:rPr>
              <a:t>Kunan punchaw Quiz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7150" y="5118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10900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1814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q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¿Imataq hanaq pachamanta uraykamurqa Jesus bautizakuptin??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altLang="ko-KR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kuntur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altLang="ko-KR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Santo Espiritu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altLang="ko-KR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avestruz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altLang="ko-KR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gorrión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19376" y="3543979"/>
            <a:ext cx="8712968" cy="5117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qu" sz="2800">
                <a:solidFill>
                  <a:srgbClr val="ff0000"/>
                </a:solidFill>
              </a:rPr>
              <a:t>2 </a:t>
            </a:r>
            <a:r xmlns:a="http://schemas.openxmlformats.org/drawingml/2006/main">
              <a:rPr altLang="ko-KR" lang="qu" sz="2800">
                <a:solidFill>
                  <a:srgbClr val="ff0000"/>
                </a:solidFill>
              </a:rPr>
              <a:t>Santo Espiritu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6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qu" sz="4000">
                <a:solidFill>
                  <a:srgbClr val="ff0000"/>
                </a:solidFill>
              </a:rPr>
              <a:t>Kunan punchawpa Simin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2417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76868" y="4097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124744"/>
            <a:ext cx="8208912" cy="39395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q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"ch'inneqpi waqyakuqpa kunkan: 'Señorpaq ñanta wakichiy, chiqan ñankunata ruway', nispa. ".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q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5327630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Marcos</a:t>
            </a:r>
            <a:r xmlns:a="http://schemas.openxmlformats.org/drawingml/2006/main">
              <a:rPr altLang="en-US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 .</a:t>
            </a:r>
            <a:r xmlns:a="http://schemas.openxmlformats.org/drawingml/2006/main">
              <a:rPr altLang="en-US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3-4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7504" y="1412776"/>
            <a:ext cx="33843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51 Diospa Palabran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21008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qu" altLang="ko-KR" sz="4400"/>
              <a:t>Jesusqa Satanaspa wateqasqanmi karqan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82593" y="1412776"/>
            <a:ext cx="4973757" cy="439248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qu" sz="4000">
                <a:solidFill>
                  <a:srgbClr val="ff0000"/>
                </a:solidFill>
              </a:rPr>
              <a:t>Kunan punchawpa Simin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1736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q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Jesustaq payta nirqan: —¡Satanas, ñoqamanta karunchakuy!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Mateo</a:t>
            </a:r>
            <a:r xmlns:a="http://schemas.openxmlformats.org/drawingml/2006/main">
              <a:rPr altLang="en-US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4:10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Jesus tawa chunka p’unchay ayunaspa mañakusqan qhepamanmi Satanasqa rikhurimuspa Jesusta tentarqan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3274" y="2054799"/>
            <a:ext cx="4282702" cy="382247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352528" y="2777904"/>
            <a:ext cx="4368989" cy="30993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566881"/>
            <a:ext cx="9054634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qu" altLang="ko-KR" sz="25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Chaymi, doncellaña kashaspapas, wiksallikuran. Kay warmapa sutinmi Jesus. Payqa Diospa Churinmi, paymi hamuq tiempopi llapa runakunata huchankumanta qespichinqa.</a:t>
            </a:r>
            <a:endParaRPr xmlns:a="http://schemas.openxmlformats.org/drawingml/2006/main" lang="ko-KR" altLang="en-US" sz="25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4000" cy="5566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964718"/>
      </p:ext>
    </p:extLst>
  </p:cSld>
  <p:clrMapOvr>
    <a:masterClrMapping/>
  </p:clrMapOvr>
</p:sld>
</file>

<file path=ppt/slides/slide7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445224"/>
            <a:ext cx="9054634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“¿Yarqasqachu kashanki? ¡Kay rumiwan arroz tortata ruraspa mikuy!”, nispa. Satanasmi punta kaq pruebataqa ruwarqa. Jesusmi ichaqa Diospa siminwan pruebaman atiparqan.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4"/>
            <a:ext cx="9144000" cy="54726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473005"/>
            <a:ext cx="9070726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“Chaymantaqa kaymanta saltay! Diospa Churin kanki chayqa, manan wañunkichu”, nispa. Satanasqa iskay kaq kutipim Jesusta pruebarqa templopa puntanpi.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2"/>
            <a:ext cx="9144000" cy="54730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157192"/>
            <a:ext cx="8963222" cy="17941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Chay ratopin Jesusta pusaran ancha alto orqoman, hinaspan Jesusman rikuchiran kay pachapi llapa gobiernota, hinaspan niran: “K’umuykamuwanki chayqa, tukuy kaykunatan qosqayki!”, nispa. Ichaqa Jesusmi Diospa Siminwan kinsa kaq pruebataqa mana chaskirqanchu.</a:t>
            </a:r>
            <a:r xmlns:a="http://schemas.openxmlformats.org/drawingml/2006/main">
              <a:rPr lang="q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3"/>
            <a:ext cx="9144000" cy="50405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473005"/>
            <a:ext cx="8963222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Qhepamanmi Jesusqa Satanaspa llapa tentacionninkunata atiparqan. Diosqa kusikurqanmi llapa tentacionkunata atipaq Jesuswan.</a:t>
            </a:r>
            <a:r xmlns:a="http://schemas.openxmlformats.org/drawingml/2006/main">
              <a:rPr lang="q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3"/>
            <a:ext cx="9144000" cy="54005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qu" sz="4000">
                <a:solidFill>
                  <a:srgbClr val="ff0000"/>
                </a:solidFill>
              </a:rPr>
              <a:t>Kunan punchawpi Yachachiy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7721" y="7999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11260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399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q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Jesusqa Diospa Churinmi karan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q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Ichaqa noqanchis hinan payqa Satanaspa wateqasqan karqan.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q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Ichaqa Diospa Palabranwanmi Jesusqa Satanaspa wateqayninta atiparqan.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q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Satanasqa kunankamapas tentawanchismi.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q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Ichaqa, Jesus hina, Diospa siminwan Satanaspa wateqayninta atipasunman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>
              <a:defRPr/>
            </a:pPr>
            <a:endParaRPr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73196" y="219398"/>
            <a:ext cx="4053592" cy="569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qu" sz="3200">
                <a:solidFill>
                  <a:srgbClr val="ff0000"/>
                </a:solidFill>
              </a:rPr>
              <a:t>¿Pitaq Jesusqa?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qu" sz="3600">
                <a:solidFill>
                  <a:srgbClr val="0070c0"/>
                </a:solidFill>
              </a:rPr>
              <a:t>Jesus..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28333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q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Jesusmi yanapawaqninchis tentacionkunata atipananchispaq. Hinaspapas paymi entienden llapa sasachakuykunata atipananchispaq.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qu" sz="4000">
                <a:solidFill>
                  <a:srgbClr val="ff0000"/>
                </a:solidFill>
              </a:rPr>
              <a:t>Kunan punchaw Quiz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105401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-2149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q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¿Hayka pruebakunatataq Satanasqa Jesusta quykurqa?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altLang="ko-KR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huk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altLang="ko-KR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iskay</a:t>
            </a:r>
            <a:r xmlns:a="http://schemas.openxmlformats.org/drawingml/2006/main">
              <a:rPr altLang="en-US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altLang="ko-KR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kimsa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altLang="ko-KR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tawa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qu" sz="2800">
                <a:solidFill>
                  <a:srgbClr val="ff0000"/>
                </a:solidFill>
              </a:rPr>
              <a:t>3 </a:t>
            </a:r>
            <a:r xmlns:a="http://schemas.openxmlformats.org/drawingml/2006/main">
              <a:rPr altLang="ko-KR" lang="qu" sz="2800">
                <a:solidFill>
                  <a:srgbClr val="ff0000"/>
                </a:solidFill>
              </a:rPr>
              <a:t>kimsa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7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qu" sz="4000">
                <a:solidFill>
                  <a:srgbClr val="ff0000"/>
                </a:solidFill>
              </a:rPr>
              <a:t>Kunan punchawpa Simin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1736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q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Jesustaq payta nirqan: —¡Satanas, ñoqamanta karunchakuy!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Mateo</a:t>
            </a:r>
            <a:r xmlns:a="http://schemas.openxmlformats.org/drawingml/2006/main">
              <a:rPr altLang="en-US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4:10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8808" y="1410539"/>
            <a:ext cx="3025040" cy="359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52 Diospa Palabran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14340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qu" altLang="ko-KR" sz="4400"/>
              <a:t>Yaku</a:t>
            </a:r>
            <a:r xmlns:a="http://schemas.openxmlformats.org/drawingml/2006/main">
              <a:rPr lang="qu" altLang="en-US" sz="4400"/>
              <a:t> </a:t>
            </a:r>
            <a:r xmlns:a="http://schemas.openxmlformats.org/drawingml/2006/main">
              <a:rPr lang="qu" altLang="ko-KR" sz="4400"/>
              <a:t>Vinoman tikrasqa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10626" y="1484784"/>
            <a:ext cx="5033374" cy="447584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qu" sz="4000">
                <a:solidFill>
                  <a:srgbClr val="ff0000"/>
                </a:solidFill>
              </a:rPr>
              <a:t>Kunan punchawpa Simin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52603" y="3671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q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Kaytan Jesusqa ruwarqan Galilea provinciapi Cana llaqtapi, milagro ruwasqanmanta ñawpaq kaq señalta. Chhaynapin sut’ita rikuchirqan hatunchasqa kayninta, discipulonkunapas paypi iñirqanku.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Juan</a:t>
            </a:r>
            <a:r xmlns:a="http://schemas.openxmlformats.org/drawingml/2006/main">
              <a:rPr altLang="en-US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2:11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177600"/>
            <a:ext cx="4053592" cy="6967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qu" sz="4000">
                <a:solidFill>
                  <a:srgbClr val="ff0000"/>
                </a:solidFill>
              </a:rPr>
              <a:t>Kunan punchawpi Yachachiy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57394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835696" y="97120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399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q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Mariaqa mana casarasqaña kashaspapas manchakuranmi qhari wawayoq kayta.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q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Ichaqa, iñiyninwanmi Diospa siminta chaskispa kasukuran.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q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Diospa Simin Qelqapi iñispa kasukuspapas manchachikusunmanmi. Ichaqa Mariaq willakusqan hinan willananchis “nisqaykiman hina ñoqapaqpas kachun”, nispa.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788421"/>
            <a:ext cx="8963222" cy="9438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Galilea lawpi Cana llaqtapim casarakurqaku. Jesustapas discipulonkunatapas casarakuymanmi invitasqaku.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3360" y="0"/>
            <a:ext cx="9147360" cy="578842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5496" y="5858108"/>
            <a:ext cx="9054634" cy="9408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Ichaqa huk sasachakuymi karqan. Vinoqa tukusqañan. Mana vinoyoq kaspaqa manan fiestata ruwayta atiwaqchu.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2633" y="-7310"/>
            <a:ext cx="9146633" cy="58125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59269"/>
            <a:ext cx="9070726" cy="939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Jesusqa wasipi sirvientekunatan kamachiran chay p’uyñuman unuta hich’aykunankupaq. Chay sirvientekunaqa mañasqankuman hinan ruwaranku.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32412" y="0"/>
            <a:ext cx="9176412" cy="58052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05264"/>
            <a:ext cx="896322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Chay qhepamanmi chay p’uyñupi unutaqa malliykurqanku. Chay jarrapi unuqa ancha sumaq vinomanmi tukuchisqa.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5496" y="-8872"/>
            <a:ext cx="9108504" cy="58141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366" y="5042118"/>
            <a:ext cx="9054634" cy="1794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Invitadokunaqa vinota malliykuspankum admirakurqaku. Ñawpaq kutimantaqa aswan sumaq vinotam haywarqaku, Jesuspa milagro ruwasqanraykum chay fiestaqa aswan kusikunapaq kanman.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"/>
            <a:ext cx="9144000" cy="494116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qu" sz="4000">
                <a:solidFill>
                  <a:srgbClr val="ff0000"/>
                </a:solidFill>
              </a:rPr>
              <a:t>Kunan punchawpi Yachachiy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54212" y="57394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79409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44824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q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Jesuspa tiemponpi, vino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q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chay fiestapiqa manapunin necesariochu karqan.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q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Jesusmi unuta vinoman tukuchirqan, hinaspan fiestapaq necesitasqankuta qorqan.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q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Ñoqanchispaqqa Jesusqa mana saqey atina runan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q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fiestapi vino hina.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q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Yuyarinanchismi Jesuspa khuyapayakuyninta, pay kikinta qowanchis.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q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r xmlns:a="http://schemas.openxmlformats.org/drawingml/2006/main">
              <a:rPr altLang="en-US" lang="q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73196" y="224593"/>
            <a:ext cx="4053592" cy="5736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qu" sz="3200"/>
              <a:t>Pi</a:t>
            </a:r>
            <a:r xmlns:a="http://schemas.openxmlformats.org/drawingml/2006/main">
              <a:rPr altLang="en-US" lang="qu" sz="3200"/>
              <a:t> </a:t>
            </a:r>
            <a:r xmlns:a="http://schemas.openxmlformats.org/drawingml/2006/main">
              <a:rPr altLang="ko-KR" lang="qu" sz="3200"/>
              <a:t>is</a:t>
            </a:r>
            <a:r xmlns:a="http://schemas.openxmlformats.org/drawingml/2006/main">
              <a:rPr altLang="en-US" lang="qu" sz="3200"/>
              <a:t> </a:t>
            </a:r>
            <a:r xmlns:a="http://schemas.openxmlformats.org/drawingml/2006/main">
              <a:rPr altLang="ko-KR" lang="qu" sz="3200"/>
              <a:t>¿Jesus?</a:t>
            </a:r>
            <a:r xmlns:a="http://schemas.openxmlformats.org/drawingml/2006/main">
              <a:rPr altLang="en-US" lang="qu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qu" sz="3600">
                <a:solidFill>
                  <a:srgbClr val="0070c0"/>
                </a:solidFill>
              </a:rPr>
              <a:t>Jesusqa..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q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Jesusmi kusikuyninchis, fiestapi vino hina.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qu" sz="4000">
                <a:solidFill>
                  <a:srgbClr val="ff0000"/>
                </a:solidFill>
              </a:rPr>
              <a:t>Kunan punchaw Quiz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43399" y="9287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9287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q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¿Imamantaq Jesusqa unuta tikrarqa?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altLang="ko-KR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leche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altLang="ko-KR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naranja yaku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altLang="ko-KR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t’anta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altLang="ko-KR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vino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qu" sz="2800">
                <a:solidFill>
                  <a:srgbClr val="ff0000"/>
                </a:solidFill>
              </a:rPr>
              <a:t>4 </a:t>
            </a:r>
            <a:r xmlns:a="http://schemas.openxmlformats.org/drawingml/2006/main">
              <a:rPr altLang="ko-KR" lang="qu" sz="2800">
                <a:solidFill>
                  <a:srgbClr val="ff0000"/>
                </a:solidFill>
              </a:rPr>
              <a:t>vino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8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qu" sz="4000">
                <a:solidFill>
                  <a:srgbClr val="ff0000"/>
                </a:solidFill>
              </a:rPr>
              <a:t>Kunan punchawpa Simin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52603" y="3671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q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Kaytan Jesusqa ruwarqan Galilea provinciapi Cana llaqtapi, milagro ruwasqanmanta ñawpaq kaq señalta. Chhaynapin sut’ita rikuchirqan hatunchasqa kayninta, discipulonkunapas paypi iñirqanku.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Juan</a:t>
            </a:r>
            <a:r xmlns:a="http://schemas.openxmlformats.org/drawingml/2006/main">
              <a:rPr altLang="en-US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2:11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53 Diospa Palabran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2092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qu" altLang="ko-KR" sz="4400"/>
              <a:t>Nicodemoqa Tutamanta Jesusman hamurqa.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10626" y="1916832"/>
            <a:ext cx="5030566" cy="40542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r="57834"/>
          <a:stretch/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/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t="66341"/>
            <a:stretch/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l="58439"/>
          <a:stretch/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8783" y="312042"/>
            <a:ext cx="4053592" cy="584775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altLang="ko-KR" dirty="0" lang="qu" sz="3200">
                <a:solidFill>
                  <a:srgbClr val="FF0000"/>
                </a:solidFill>
              </a:rPr>
              <a:t>¿Pitaq Jesusqa?</a:t>
            </a:r>
            <a:endParaRPr xmlns:a="http://schemas.openxmlformats.org/drawingml/2006/main" altLang="en-US" dirty="0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cstate="print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cstate="print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ko-KR" dirty="0" lang="qu" sz="3600">
                <a:solidFill>
                  <a:srgbClr val="0070C0"/>
                </a:solidFill>
              </a:rPr>
              <a:t>Jesusqa..</a:t>
            </a:r>
            <a:endParaRPr xmlns:a="http://schemas.openxmlformats.org/drawingml/2006/main" altLang="en-US" dirty="0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646331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ko-KR" dirty="0" lang="q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Jesusmi kay pachaman hamurqan Qespichiqninchis hina.</a:t>
            </a:r>
            <a:endParaRPr xmlns:a="http://schemas.openxmlformats.org/drawingml/2006/main" altLang="en-US" dirty="0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7399110"/>
      </p:ext>
    </p:extLst>
  </p:cSld>
  <p:clrMapOvr>
    <a:masterClrMapping/>
  </p:clrMapOvr>
</p:sld>
</file>

<file path=ppt/slides/slide9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qu" sz="4000">
                <a:solidFill>
                  <a:srgbClr val="ff0000"/>
                </a:solidFill>
              </a:rPr>
              <a:t>Kunan punchawpa Simin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8161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54600" y="3493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q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Jesustaq kutichirqan: —Cheqaqtapunin niykichis: Manan pipas Diospa qhapaqsuyunman haykuyta atinmanchu manachus unumanta, Espiritumantawan naceqtinqa, nispa.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Juan</a:t>
            </a:r>
            <a:r xmlns:a="http://schemas.openxmlformats.org/drawingml/2006/main">
              <a:rPr altLang="en-US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3:5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8" y="5788421"/>
            <a:ext cx="9053611" cy="9438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Israelpa yachachiqninmi karqa Nicodemo sutiyuq runa.</a:t>
            </a:r>
            <a:r xmlns:a="http://schemas.openxmlformats.org/drawingml/2006/main">
              <a:rPr altLang="en-US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Pay</a:t>
            </a:r>
            <a:r xmlns:a="http://schemas.openxmlformats.org/drawingml/2006/main">
              <a:rPr altLang="en-US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chayamusqa</a:t>
            </a:r>
            <a:r xmlns:a="http://schemas.openxmlformats.org/drawingml/2006/main">
              <a:rPr altLang="en-US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to</a:t>
            </a:r>
            <a:r xmlns:a="http://schemas.openxmlformats.org/drawingml/2006/main">
              <a:rPr altLang="en-US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Jesus</a:t>
            </a:r>
            <a:r xmlns:a="http://schemas.openxmlformats.org/drawingml/2006/main">
              <a:rPr altLang="en-US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to</a:t>
            </a:r>
            <a:r xmlns:a="http://schemas.openxmlformats.org/drawingml/2006/main">
              <a:rPr altLang="en-US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tapuy</a:t>
            </a:r>
            <a:r xmlns:a="http://schemas.openxmlformats.org/drawingml/2006/main">
              <a:rPr altLang="en-US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at</a:t>
            </a:r>
            <a:r xmlns:a="http://schemas.openxmlformats.org/drawingml/2006/main">
              <a:rPr altLang="en-US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tuta.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r="64"/>
          <a:stretch>
            <a:fillRect/>
          </a:stretch>
        </p:blipFill>
        <p:spPr>
          <a:xfrm>
            <a:off x="1331640" y="188640"/>
            <a:ext cx="6480720" cy="53250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3528" y="5301208"/>
            <a:ext cx="9054634" cy="13739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“¿Imaynatataq Diospa gobiernonman haykuyman?”, nispa.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“Mana mosoqmanta nacespaqa manan Diospa qhapaqsuyunman haykuwaqchu”, nispa. Jesustaq kutichirqan.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269929" y="0"/>
            <a:ext cx="6585768" cy="51571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512" y="5445224"/>
            <a:ext cx="9070726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Payqa manan entienderqanchu mosoqmanta nacenan kasqanmanta. “¿Mamaypa wiksanman kutispachu wakmanta lloqsisaq?”, nispa.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98451" y="3950"/>
            <a:ext cx="7344816" cy="54412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4" y="5537874"/>
            <a:ext cx="9107238" cy="12801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“Espirituqa mosoqmantan nacenan, manan cuerpochu. “Runaqa yakuwan, Santo Espirituwan ima, wakmanta naceyta atinman.” Jesustaq kutichirqan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54485" y="0"/>
            <a:ext cx="7200800" cy="55172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786100"/>
            <a:ext cx="905463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q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“Ñoqapi iñispa qespichisqa kanki.” Jesusmi Nicodemoman willaran mosoqmanta nacenanmanta pakasqata.</a:t>
            </a:r>
            <a:r xmlns:a="http://schemas.openxmlformats.org/drawingml/2006/main">
              <a:rPr lang="q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51110" y="93932"/>
            <a:ext cx="7498962" cy="56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qu" sz="4000">
                <a:solidFill>
                  <a:srgbClr val="ff0000"/>
                </a:solidFill>
              </a:rPr>
              <a:t>Kunan punchawpa</a:t>
            </a:r>
            <a:r xmlns:a="http://schemas.openxmlformats.org/drawingml/2006/main">
              <a:rPr altLang="en-US" lang="qu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qu" sz="4000">
                <a:solidFill>
                  <a:srgbClr val="ff0000"/>
                </a:solidFill>
              </a:rPr>
              <a:t>Yachakuna</a:t>
            </a:r>
            <a:r xmlns:a="http://schemas.openxmlformats.org/drawingml/2006/main">
              <a:rPr altLang="en-US" lang="qu" sz="4000">
                <a:solidFill>
                  <a:srgbClr val="ff0000"/>
                </a:solidFill>
              </a:rPr>
              <a:t> 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908720"/>
            <a:ext cx="8208912" cy="44824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q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Jesuspi iñinki chayqa,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q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almaykiqa mosoqmantan nacenqa.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q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Jesuspi iñiqkunaqa mosoqmantan nacenku, qantaq tukunkichis</a:t>
            </a:r>
            <a:r xmlns:a="http://schemas.openxmlformats.org/drawingml/2006/main">
              <a:rPr altLang="en-US" lang="q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q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huchata cheqnikunankupaq, Diosta munakunankupaqpas.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q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¿Mosoqmantachu naceshanki?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q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Jesuspi iñispan mosoqmanta nacenchis. Chayraykum yuyarinanchik kay pachamanta hukniraq runakuna kasqanchikta.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604502" y="188070"/>
            <a:ext cx="4053592" cy="5720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qu" sz="3200"/>
              <a:t>¿Pitaq Jesusqa?</a:t>
            </a:r>
            <a:r xmlns:a="http://schemas.openxmlformats.org/drawingml/2006/main">
              <a:rPr altLang="en-US" lang="qu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12477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122554" y="8642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qu" sz="3600">
                <a:solidFill>
                  <a:srgbClr val="0070c0"/>
                </a:solidFill>
              </a:rPr>
              <a:t>Jesusqa..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q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Jesus</a:t>
            </a:r>
            <a:r xmlns:a="http://schemas.openxmlformats.org/drawingml/2006/main">
              <a:rPr altLang="en-US" lang="q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q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Paypi iñiqkunata chaninman tukuchiq, mosoqmanta naceqmi.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qu" sz="4000">
                <a:solidFill>
                  <a:srgbClr val="ff0000"/>
                </a:solidFill>
              </a:rPr>
              <a:t>Kunan punchawkunapa Quiz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25885" y="10997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9129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q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¿Imataq musuqmanta nacechiwanchik?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altLang="ko-KR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unuwan, Espirituwan ima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altLang="ko-KR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aceitewan, ninawan ima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altLang="ko-KR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waqaywan, takikunawan ima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altLang="ko-KR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mañakuywan yupaychaywan ima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61004"/>
            <a:ext cx="8712968" cy="5136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qu" sz="2800">
                <a:solidFill>
                  <a:srgbClr val="ff0000"/>
                </a:solidFill>
              </a:rPr>
              <a:t>1 </a:t>
            </a:r>
            <a:r xmlns:a="http://schemas.openxmlformats.org/drawingml/2006/main">
              <a:rPr altLang="ko-KR" lang="qu" sz="2800">
                <a:solidFill>
                  <a:srgbClr val="ff0000"/>
                </a:solidFill>
              </a:rPr>
              <a:t>unuwan, Espirituwan ima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9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qu" sz="4000">
                <a:solidFill>
                  <a:srgbClr val="ff0000"/>
                </a:solidFill>
              </a:rPr>
              <a:t>Kunan punchawpa Simin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8161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54600" y="3493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q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Jesustaq kutichirqan: —Cheqaqtapunin niykichis: Manan pipas Diospa qhapaqsuyunman haykuyta atinmanchu manachus unumanta, Espiritumantawan naceqtinqa, nispa.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Juan</a:t>
            </a:r>
            <a:r xmlns:a="http://schemas.openxmlformats.org/drawingml/2006/main">
              <a:rPr altLang="en-US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q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3:5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1c3d62"/>
      </a:dk2>
      <a:lt2>
        <a:srgbClr val="e3dcc1"/>
      </a:lt2>
      <a:accent1>
        <a:srgbClr val="315f97"/>
      </a:accent1>
      <a:accent2>
        <a:srgbClr val="c75252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000ff"/>
      </a:hlink>
      <a:folHlink>
        <a:srgbClr val="800080"/>
      </a:folHlink>
    </a:clrScheme>
    <a:fontScheme name="한컴오피스">
      <a:majorFont>
        <a:latin typeface="함초롬돋움"/>
        <a:ea typeface="함초롬돋움"/>
        <a:cs typeface="Times New Roman"/>
      </a:majorFont>
      <a:minorFont>
        <a:latin typeface="함초롬돋움"/>
        <a:ea typeface="함초롬돋움"/>
        <a:cs typeface="Times New Roman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7541</ep:Words>
  <ep:PresentationFormat>화면 슬라이드 쇼(4:3)</ep:PresentationFormat>
  <ep:Paragraphs>799</ep:Paragraphs>
  <ep:Slides>297</ep:Slides>
  <ep:Notes>2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297</vt:i4>
      </vt:variant>
    </vt:vector>
  </ep:HeadingPairs>
  <ep:TitlesOfParts>
    <vt:vector size="298" baseType="lpstr">
      <vt:lpstr>Office 테마</vt:lpstr>
      <vt:lpstr>PowerPoint 프레젠테이션</vt:lpstr>
      <vt:lpstr>PowerPoint 프레젠테이션</vt:lpstr>
      <vt:lpstr>PowerPoint 프레젠테이션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  <vt:lpstr>슬라이드 38</vt:lpstr>
      <vt:lpstr>슬라이드 39</vt:lpstr>
      <vt:lpstr>슬라이드 40</vt:lpstr>
      <vt:lpstr>슬라이드 41</vt:lpstr>
      <vt:lpstr>슬라이드 42</vt:lpstr>
      <vt:lpstr>슬라이드 43</vt:lpstr>
      <vt:lpstr>슬라이드 44</vt:lpstr>
      <vt:lpstr>슬라이드 45</vt:lpstr>
      <vt:lpstr>슬라이드 46</vt:lpstr>
      <vt:lpstr>슬라이드 47</vt:lpstr>
      <vt:lpstr>슬라이드 48</vt:lpstr>
      <vt:lpstr>슬라이드 49</vt:lpstr>
      <vt:lpstr>슬라이드 50</vt:lpstr>
      <vt:lpstr>슬라이드 51</vt:lpstr>
      <vt:lpstr>슬라이드 52</vt:lpstr>
      <vt:lpstr>슬라이드 53</vt:lpstr>
      <vt:lpstr>슬라이드 54</vt:lpstr>
      <vt:lpstr>슬라이드 55</vt:lpstr>
      <vt:lpstr>슬라이드 56</vt:lpstr>
      <vt:lpstr>슬라이드 57</vt:lpstr>
      <vt:lpstr>슬라이드 58</vt:lpstr>
      <vt:lpstr>슬라이드 59</vt:lpstr>
      <vt:lpstr>슬라이드 60</vt:lpstr>
      <vt:lpstr>슬라이드 61</vt:lpstr>
      <vt:lpstr>슬라이드 62</vt:lpstr>
      <vt:lpstr>슬라이드 63</vt:lpstr>
      <vt:lpstr>슬라이드 64</vt:lpstr>
      <vt:lpstr>슬라이드 65</vt:lpstr>
      <vt:lpstr>슬라이드 66</vt:lpstr>
      <vt:lpstr>슬라이드 67</vt:lpstr>
      <vt:lpstr>슬라이드 68</vt:lpstr>
      <vt:lpstr>슬라이드 69</vt:lpstr>
      <vt:lpstr>슬라이드 70</vt:lpstr>
      <vt:lpstr>슬라이드 71</vt:lpstr>
      <vt:lpstr>슬라이드 72</vt:lpstr>
      <vt:lpstr>슬라이드 73</vt:lpstr>
      <vt:lpstr>슬라이드 74</vt:lpstr>
      <vt:lpstr>슬라이드 75</vt:lpstr>
      <vt:lpstr>슬라이드 76</vt:lpstr>
      <vt:lpstr>슬라이드 77</vt:lpstr>
      <vt:lpstr>슬라이드 78</vt:lpstr>
      <vt:lpstr>슬라이드 79</vt:lpstr>
      <vt:lpstr>슬라이드 80</vt:lpstr>
      <vt:lpstr>슬라이드 81</vt:lpstr>
      <vt:lpstr>슬라이드 82</vt:lpstr>
      <vt:lpstr>슬라이드 83</vt:lpstr>
      <vt:lpstr>슬라이드 84</vt:lpstr>
      <vt:lpstr>슬라이드 85</vt:lpstr>
      <vt:lpstr>슬라이드 86</vt:lpstr>
      <vt:lpstr>슬라이드 87</vt:lpstr>
      <vt:lpstr>슬라이드 88</vt:lpstr>
      <vt:lpstr>슬라이드 89</vt:lpstr>
      <vt:lpstr>슬라이드 90</vt:lpstr>
      <vt:lpstr>슬라이드 91</vt:lpstr>
      <vt:lpstr>슬라이드 92</vt:lpstr>
      <vt:lpstr>슬라이드 93</vt:lpstr>
      <vt:lpstr>슬라이드 94</vt:lpstr>
      <vt:lpstr>슬라이드 95</vt:lpstr>
      <vt:lpstr>슬라이드 96</vt:lpstr>
      <vt:lpstr>슬라이드 97</vt:lpstr>
      <vt:lpstr>슬라이드 98</vt:lpstr>
      <vt:lpstr>슬라이드 99</vt:lpstr>
      <vt:lpstr>슬라이드 100</vt:lpstr>
      <vt:lpstr>슬라이드 101</vt:lpstr>
      <vt:lpstr>슬라이드 102</vt:lpstr>
      <vt:lpstr>슬라이드 103</vt:lpstr>
      <vt:lpstr>슬라이드 104</vt:lpstr>
      <vt:lpstr>슬라이드 105</vt:lpstr>
      <vt:lpstr>슬라이드 106</vt:lpstr>
      <vt:lpstr>슬라이드 107</vt:lpstr>
      <vt:lpstr>슬라이드 108</vt:lpstr>
      <vt:lpstr>슬라이드 109</vt:lpstr>
      <vt:lpstr>슬라이드 110</vt:lpstr>
      <vt:lpstr>슬라이드 111</vt:lpstr>
      <vt:lpstr>슬라이드 112</vt:lpstr>
      <vt:lpstr>슬라이드 113</vt:lpstr>
      <vt:lpstr>슬라이드 114</vt:lpstr>
      <vt:lpstr>슬라이드 115</vt:lpstr>
      <vt:lpstr>슬라이드 116</vt:lpstr>
      <vt:lpstr>슬라이드 117</vt:lpstr>
      <vt:lpstr>슬라이드 118</vt:lpstr>
      <vt:lpstr>슬라이드 119</vt:lpstr>
      <vt:lpstr>슬라이드 120</vt:lpstr>
      <vt:lpstr>슬라이드 121</vt:lpstr>
      <vt:lpstr>슬라이드 122</vt:lpstr>
      <vt:lpstr>슬라이드 123</vt:lpstr>
      <vt:lpstr>슬라이드 124</vt:lpstr>
      <vt:lpstr>슬라이드 125</vt:lpstr>
      <vt:lpstr>슬라이드 126</vt:lpstr>
      <vt:lpstr>슬라이드 127</vt:lpstr>
      <vt:lpstr>슬라이드 128</vt:lpstr>
      <vt:lpstr>슬라이드 129</vt:lpstr>
      <vt:lpstr>슬라이드 130</vt:lpstr>
      <vt:lpstr>슬라이드 131</vt:lpstr>
      <vt:lpstr>슬라이드 132</vt:lpstr>
      <vt:lpstr>슬라이드 133</vt:lpstr>
      <vt:lpstr>슬라이드 134</vt:lpstr>
      <vt:lpstr>슬라이드 135</vt:lpstr>
      <vt:lpstr>슬라이드 136</vt:lpstr>
      <vt:lpstr>슬라이드 137</vt:lpstr>
      <vt:lpstr>슬라이드 138</vt:lpstr>
      <vt:lpstr>슬라이드 139</vt:lpstr>
      <vt:lpstr>슬라이드 140</vt:lpstr>
      <vt:lpstr>슬라이드 141</vt:lpstr>
      <vt:lpstr>슬라이드 142</vt:lpstr>
      <vt:lpstr>슬라이드 143</vt:lpstr>
      <vt:lpstr>슬라이드 144</vt:lpstr>
      <vt:lpstr>슬라이드 145</vt:lpstr>
      <vt:lpstr>슬라이드 146</vt:lpstr>
      <vt:lpstr>슬라이드 147</vt:lpstr>
      <vt:lpstr>슬라이드 148</vt:lpstr>
      <vt:lpstr>슬라이드 149</vt:lpstr>
      <vt:lpstr>슬라이드 150</vt:lpstr>
      <vt:lpstr>슬라이드 151</vt:lpstr>
      <vt:lpstr>슬라이드 152</vt:lpstr>
      <vt:lpstr>슬라이드 153</vt:lpstr>
      <vt:lpstr>슬라이드 154</vt:lpstr>
      <vt:lpstr>슬라이드 155</vt:lpstr>
      <vt:lpstr>슬라이드 156</vt:lpstr>
      <vt:lpstr>슬라이드 157</vt:lpstr>
      <vt:lpstr>슬라이드 158</vt:lpstr>
      <vt:lpstr>슬라이드 159</vt:lpstr>
      <vt:lpstr>슬라이드 160</vt:lpstr>
      <vt:lpstr>슬라이드 161</vt:lpstr>
      <vt:lpstr>슬라이드 162</vt:lpstr>
      <vt:lpstr>슬라이드 163</vt:lpstr>
      <vt:lpstr>슬라이드 164</vt:lpstr>
      <vt:lpstr>슬라이드 165</vt:lpstr>
      <vt:lpstr>슬라이드 166</vt:lpstr>
      <vt:lpstr>슬라이드 167</vt:lpstr>
      <vt:lpstr>슬라이드 168</vt:lpstr>
      <vt:lpstr>슬라이드 169</vt:lpstr>
      <vt:lpstr>슬라이드 170</vt:lpstr>
      <vt:lpstr>슬라이드 171</vt:lpstr>
      <vt:lpstr>슬라이드 172</vt:lpstr>
      <vt:lpstr>슬라이드 173</vt:lpstr>
      <vt:lpstr>슬라이드 174</vt:lpstr>
      <vt:lpstr>슬라이드 175</vt:lpstr>
      <vt:lpstr>슬라이드 176</vt:lpstr>
      <vt:lpstr>슬라이드 177</vt:lpstr>
      <vt:lpstr>슬라이드 178</vt:lpstr>
      <vt:lpstr>슬라이드 179</vt:lpstr>
      <vt:lpstr>슬라이드 180</vt:lpstr>
      <vt:lpstr>슬라이드 181</vt:lpstr>
      <vt:lpstr>슬라이드 182</vt:lpstr>
      <vt:lpstr>슬라이드 183</vt:lpstr>
      <vt:lpstr>슬라이드 184</vt:lpstr>
      <vt:lpstr>슬라이드 185</vt:lpstr>
      <vt:lpstr>슬라이드 186</vt:lpstr>
      <vt:lpstr>슬라이드 187</vt:lpstr>
      <vt:lpstr>슬라이드 188</vt:lpstr>
      <vt:lpstr>슬라이드 189</vt:lpstr>
      <vt:lpstr>슬라이드 190</vt:lpstr>
      <vt:lpstr>슬라이드 191</vt:lpstr>
      <vt:lpstr>슬라이드 192</vt:lpstr>
      <vt:lpstr>슬라이드 193</vt:lpstr>
      <vt:lpstr>슬라이드 194</vt:lpstr>
      <vt:lpstr>슬라이드 195</vt:lpstr>
      <vt:lpstr>슬라이드 196</vt:lpstr>
      <vt:lpstr>슬라이드 197</vt:lpstr>
      <vt:lpstr>슬라이드 198</vt:lpstr>
      <vt:lpstr>슬라이드 199</vt:lpstr>
      <vt:lpstr>슬라이드 200</vt:lpstr>
      <vt:lpstr>슬라이드 201</vt:lpstr>
      <vt:lpstr>슬라이드 202</vt:lpstr>
      <vt:lpstr>슬라이드 203</vt:lpstr>
      <vt:lpstr>슬라이드 204</vt:lpstr>
      <vt:lpstr>슬라이드 205</vt:lpstr>
      <vt:lpstr>슬라이드 206</vt:lpstr>
      <vt:lpstr>슬라이드 207</vt:lpstr>
      <vt:lpstr>슬라이드 208</vt:lpstr>
      <vt:lpstr>슬라이드 209</vt:lpstr>
      <vt:lpstr>슬라이드 210</vt:lpstr>
      <vt:lpstr>슬라이드 211</vt:lpstr>
      <vt:lpstr>슬라이드 212</vt:lpstr>
      <vt:lpstr>슬라이드 213</vt:lpstr>
      <vt:lpstr>슬라이드 214</vt:lpstr>
      <vt:lpstr>슬라이드 215</vt:lpstr>
      <vt:lpstr>슬라이드 216</vt:lpstr>
      <vt:lpstr>슬라이드 217</vt:lpstr>
      <vt:lpstr>슬라이드 218</vt:lpstr>
      <vt:lpstr>슬라이드 219</vt:lpstr>
      <vt:lpstr>슬라이드 220</vt:lpstr>
      <vt:lpstr>슬라이드 221</vt:lpstr>
      <vt:lpstr>슬라이드 222</vt:lpstr>
      <vt:lpstr>슬라이드 223</vt:lpstr>
      <vt:lpstr>슬라이드 224</vt:lpstr>
      <vt:lpstr>슬라이드 225</vt:lpstr>
      <vt:lpstr>슬라이드 226</vt:lpstr>
      <vt:lpstr>슬라이드 227</vt:lpstr>
      <vt:lpstr>슬라이드 228</vt:lpstr>
      <vt:lpstr>슬라이드 229</vt:lpstr>
      <vt:lpstr>슬라이드 230</vt:lpstr>
      <vt:lpstr>슬라이드 231</vt:lpstr>
      <vt:lpstr>슬라이드 232</vt:lpstr>
      <vt:lpstr>슬라이드 233</vt:lpstr>
      <vt:lpstr>슬라이드 234</vt:lpstr>
      <vt:lpstr>슬라이드 235</vt:lpstr>
      <vt:lpstr>슬라이드 236</vt:lpstr>
      <vt:lpstr>슬라이드 237</vt:lpstr>
      <vt:lpstr>슬라이드 238</vt:lpstr>
      <vt:lpstr>슬라이드 239</vt:lpstr>
      <vt:lpstr>슬라이드 240</vt:lpstr>
      <vt:lpstr>슬라이드 241</vt:lpstr>
      <vt:lpstr>슬라이드 242</vt:lpstr>
      <vt:lpstr>슬라이드 243</vt:lpstr>
      <vt:lpstr>슬라이드 244</vt:lpstr>
      <vt:lpstr>슬라이드 245</vt:lpstr>
      <vt:lpstr>슬라이드 246</vt:lpstr>
      <vt:lpstr>슬라이드 247</vt:lpstr>
      <vt:lpstr>슬라이드 248</vt:lpstr>
      <vt:lpstr>슬라이드 249</vt:lpstr>
      <vt:lpstr>슬라이드 250</vt:lpstr>
      <vt:lpstr>슬라이드 251</vt:lpstr>
      <vt:lpstr>슬라이드 252</vt:lpstr>
      <vt:lpstr>슬라이드 253</vt:lpstr>
      <vt:lpstr>슬라이드 254</vt:lpstr>
      <vt:lpstr>슬라이드 255</vt:lpstr>
      <vt:lpstr>슬라이드 256</vt:lpstr>
      <vt:lpstr>슬라이드 257</vt:lpstr>
      <vt:lpstr>슬라이드 258</vt:lpstr>
      <vt:lpstr>슬라이드 259</vt:lpstr>
      <vt:lpstr>슬라이드 260</vt:lpstr>
      <vt:lpstr>슬라이드 261</vt:lpstr>
      <vt:lpstr>슬라이드 262</vt:lpstr>
      <vt:lpstr>슬라이드 263</vt:lpstr>
      <vt:lpstr>슬라이드 264</vt:lpstr>
      <vt:lpstr>슬라이드 265</vt:lpstr>
      <vt:lpstr>슬라이드 266</vt:lpstr>
      <vt:lpstr>슬라이드 267</vt:lpstr>
      <vt:lpstr>슬라이드 268</vt:lpstr>
      <vt:lpstr>슬라이드 269</vt:lpstr>
      <vt:lpstr>슬라이드 270</vt:lpstr>
      <vt:lpstr>슬라이드 271</vt:lpstr>
      <vt:lpstr>슬라이드 272</vt:lpstr>
      <vt:lpstr>슬라이드 273</vt:lpstr>
      <vt:lpstr>슬라이드 274</vt:lpstr>
      <vt:lpstr>슬라이드 275</vt:lpstr>
      <vt:lpstr>슬라이드 276</vt:lpstr>
      <vt:lpstr>슬라이드 277</vt:lpstr>
      <vt:lpstr>슬라이드 278</vt:lpstr>
      <vt:lpstr>슬라이드 279</vt:lpstr>
      <vt:lpstr>슬라이드 280</vt:lpstr>
      <vt:lpstr>슬라이드 281</vt:lpstr>
      <vt:lpstr>슬라이드 282</vt:lpstr>
      <vt:lpstr>슬라이드 283</vt:lpstr>
      <vt:lpstr>슬라이드 284</vt:lpstr>
      <vt:lpstr>슬라이드 285</vt:lpstr>
      <vt:lpstr>슬라이드 286</vt:lpstr>
      <vt:lpstr>슬라이드 287</vt:lpstr>
      <vt:lpstr>슬라이드 288</vt:lpstr>
      <vt:lpstr>슬라이드 289</vt:lpstr>
      <vt:lpstr>슬라이드 290</vt:lpstr>
      <vt:lpstr>슬라이드 291</vt:lpstr>
      <vt:lpstr>슬라이드 292</vt:lpstr>
      <vt:lpstr>슬라이드 293</vt:lpstr>
      <vt:lpstr>슬라이드 294</vt:lpstr>
      <vt:lpstr>슬라이드 295</vt:lpstr>
      <vt:lpstr>슬라이드 296</vt:lpstr>
      <vt:lpstr>슬라이드 297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2014-11-24T05:13:47.000</dcterms:created>
  <dc:creator>leo</dc:creator>
  <cp:lastModifiedBy>LG</cp:lastModifiedBy>
  <dcterms:modified xsi:type="dcterms:W3CDTF">2023-10-28T06:01:14.598</dcterms:modified>
  <cp:revision>84</cp:revision>
  <dc:title>PowerPoint 프레젠테이션</dc:title>
  <cp:version>1000.0000.01</cp:version>
</cp:coreProperties>
</file>